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62" r:id="rId2"/>
    <p:sldId id="263" r:id="rId3"/>
  </p:sldIdLst>
  <p:sldSz cx="7239000" cy="10693400"/>
  <p:notesSz cx="6735763" cy="98663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43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object 2">
            <a:extLst>
              <a:ext uri="{FF2B5EF4-FFF2-40B4-BE49-F238E27FC236}">
                <a16:creationId xmlns:a16="http://schemas.microsoft.com/office/drawing/2014/main" id="{B1856D6F-3717-E5A0-D4D6-EB87D764D42C}"/>
              </a:ext>
            </a:extLst>
          </p:cNvPr>
          <p:cNvSpPr/>
          <p:nvPr userDrawn="1"/>
        </p:nvSpPr>
        <p:spPr>
          <a:xfrm>
            <a:off x="0" y="0"/>
            <a:ext cx="7236459" cy="10692130"/>
          </a:xfrm>
          <a:custGeom>
            <a:avLst/>
            <a:gdLst/>
            <a:ahLst/>
            <a:cxnLst/>
            <a:rect l="l" t="t" r="r" b="b"/>
            <a:pathLst>
              <a:path w="7236459" h="10692130">
                <a:moveTo>
                  <a:pt x="7236002" y="0"/>
                </a:moveTo>
                <a:lnTo>
                  <a:pt x="0" y="0"/>
                </a:lnTo>
                <a:lnTo>
                  <a:pt x="0" y="10692003"/>
                </a:lnTo>
                <a:lnTo>
                  <a:pt x="7236002" y="10692003"/>
                </a:lnTo>
                <a:lnTo>
                  <a:pt x="7236002" y="0"/>
                </a:lnTo>
                <a:close/>
              </a:path>
            </a:pathLst>
          </a:custGeom>
          <a:solidFill>
            <a:srgbClr val="A5DFF9">
              <a:alpha val="5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3">
            <a:extLst>
              <a:ext uri="{FF2B5EF4-FFF2-40B4-BE49-F238E27FC236}">
                <a16:creationId xmlns:a16="http://schemas.microsoft.com/office/drawing/2014/main" id="{8BFCC5A9-799C-09CE-EBCB-1F7FCF16E309}"/>
              </a:ext>
            </a:extLst>
          </p:cNvPr>
          <p:cNvSpPr/>
          <p:nvPr userDrawn="1"/>
        </p:nvSpPr>
        <p:spPr>
          <a:xfrm>
            <a:off x="0" y="0"/>
            <a:ext cx="7236459" cy="10692130"/>
          </a:xfrm>
          <a:custGeom>
            <a:avLst/>
            <a:gdLst/>
            <a:ahLst/>
            <a:cxnLst/>
            <a:rect l="l" t="t" r="r" b="b"/>
            <a:pathLst>
              <a:path w="7236459" h="10692130">
                <a:moveTo>
                  <a:pt x="7236002" y="0"/>
                </a:moveTo>
                <a:lnTo>
                  <a:pt x="0" y="0"/>
                </a:lnTo>
                <a:lnTo>
                  <a:pt x="0" y="10692003"/>
                </a:lnTo>
                <a:lnTo>
                  <a:pt x="7236002" y="10692003"/>
                </a:lnTo>
                <a:lnTo>
                  <a:pt x="7236002" y="0"/>
                </a:lnTo>
                <a:close/>
              </a:path>
            </a:pathLst>
          </a:custGeom>
          <a:solidFill>
            <a:srgbClr val="C9EBFC">
              <a:alpha val="50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64" name="object 4">
            <a:extLst>
              <a:ext uri="{FF2B5EF4-FFF2-40B4-BE49-F238E27FC236}">
                <a16:creationId xmlns:a16="http://schemas.microsoft.com/office/drawing/2014/main" id="{C6D59AB9-2C05-D196-A686-99D05FC63DAB}"/>
              </a:ext>
            </a:extLst>
          </p:cNvPr>
          <p:cNvGrpSpPr/>
          <p:nvPr userDrawn="1"/>
        </p:nvGrpSpPr>
        <p:grpSpPr>
          <a:xfrm>
            <a:off x="-9208" y="-9207"/>
            <a:ext cx="7254875" cy="10710545"/>
            <a:chOff x="-9208" y="-9207"/>
            <a:chExt cx="7254875" cy="10710545"/>
          </a:xfrm>
        </p:grpSpPr>
        <p:sp>
          <p:nvSpPr>
            <p:cNvPr id="265" name="object 5">
              <a:extLst>
                <a:ext uri="{FF2B5EF4-FFF2-40B4-BE49-F238E27FC236}">
                  <a16:creationId xmlns:a16="http://schemas.microsoft.com/office/drawing/2014/main" id="{90911EB4-77A1-5C9A-790F-71E1C436B20B}"/>
                </a:ext>
              </a:extLst>
            </p:cNvPr>
            <p:cNvSpPr/>
            <p:nvPr/>
          </p:nvSpPr>
          <p:spPr>
            <a:xfrm>
              <a:off x="0" y="0"/>
              <a:ext cx="105410" cy="105410"/>
            </a:xfrm>
            <a:custGeom>
              <a:avLst/>
              <a:gdLst/>
              <a:ahLst/>
              <a:cxnLst/>
              <a:rect l="l" t="t" r="r" b="b"/>
              <a:pathLst>
                <a:path w="105410" h="105410">
                  <a:moveTo>
                    <a:pt x="0" y="105297"/>
                  </a:moveTo>
                  <a:lnTo>
                    <a:pt x="105297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6" name="object 6">
              <a:extLst>
                <a:ext uri="{FF2B5EF4-FFF2-40B4-BE49-F238E27FC236}">
                  <a16:creationId xmlns:a16="http://schemas.microsoft.com/office/drawing/2014/main" id="{CE013F36-C8ED-FFBF-2976-8A8D3FA06416}"/>
                </a:ext>
              </a:extLst>
            </p:cNvPr>
            <p:cNvSpPr/>
            <p:nvPr/>
          </p:nvSpPr>
          <p:spPr>
            <a:xfrm>
              <a:off x="0" y="0"/>
              <a:ext cx="237490" cy="237490"/>
            </a:xfrm>
            <a:custGeom>
              <a:avLst/>
              <a:gdLst/>
              <a:ahLst/>
              <a:cxnLst/>
              <a:rect l="l" t="t" r="r" b="b"/>
              <a:pathLst>
                <a:path w="237490" h="237490">
                  <a:moveTo>
                    <a:pt x="0" y="237270"/>
                  </a:moveTo>
                  <a:lnTo>
                    <a:pt x="237270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7" name="object 7">
              <a:extLst>
                <a:ext uri="{FF2B5EF4-FFF2-40B4-BE49-F238E27FC236}">
                  <a16:creationId xmlns:a16="http://schemas.microsoft.com/office/drawing/2014/main" id="{84638FB9-2170-C9BD-5EAF-6F0D5E3F3A8B}"/>
                </a:ext>
              </a:extLst>
            </p:cNvPr>
            <p:cNvSpPr/>
            <p:nvPr/>
          </p:nvSpPr>
          <p:spPr>
            <a:xfrm>
              <a:off x="0" y="0"/>
              <a:ext cx="369570" cy="369570"/>
            </a:xfrm>
            <a:custGeom>
              <a:avLst/>
              <a:gdLst/>
              <a:ahLst/>
              <a:cxnLst/>
              <a:rect l="l" t="t" r="r" b="b"/>
              <a:pathLst>
                <a:path w="369570" h="369570">
                  <a:moveTo>
                    <a:pt x="0" y="369243"/>
                  </a:moveTo>
                  <a:lnTo>
                    <a:pt x="369243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8" name="object 8">
              <a:extLst>
                <a:ext uri="{FF2B5EF4-FFF2-40B4-BE49-F238E27FC236}">
                  <a16:creationId xmlns:a16="http://schemas.microsoft.com/office/drawing/2014/main" id="{4D5279F0-0E48-BDFD-4733-DAE0DAD0CD87}"/>
                </a:ext>
              </a:extLst>
            </p:cNvPr>
            <p:cNvSpPr/>
            <p:nvPr/>
          </p:nvSpPr>
          <p:spPr>
            <a:xfrm>
              <a:off x="0" y="0"/>
              <a:ext cx="501650" cy="501650"/>
            </a:xfrm>
            <a:custGeom>
              <a:avLst/>
              <a:gdLst/>
              <a:ahLst/>
              <a:cxnLst/>
              <a:rect l="l" t="t" r="r" b="b"/>
              <a:pathLst>
                <a:path w="501650" h="501650">
                  <a:moveTo>
                    <a:pt x="0" y="501220"/>
                  </a:moveTo>
                  <a:lnTo>
                    <a:pt x="501220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9" name="object 9">
              <a:extLst>
                <a:ext uri="{FF2B5EF4-FFF2-40B4-BE49-F238E27FC236}">
                  <a16:creationId xmlns:a16="http://schemas.microsoft.com/office/drawing/2014/main" id="{278FE93F-925A-1507-1671-5313789EF89F}"/>
                </a:ext>
              </a:extLst>
            </p:cNvPr>
            <p:cNvSpPr/>
            <p:nvPr/>
          </p:nvSpPr>
          <p:spPr>
            <a:xfrm>
              <a:off x="0" y="0"/>
              <a:ext cx="633730" cy="633730"/>
            </a:xfrm>
            <a:custGeom>
              <a:avLst/>
              <a:gdLst/>
              <a:ahLst/>
              <a:cxnLst/>
              <a:rect l="l" t="t" r="r" b="b"/>
              <a:pathLst>
                <a:path w="633730" h="633730">
                  <a:moveTo>
                    <a:pt x="0" y="633194"/>
                  </a:moveTo>
                  <a:lnTo>
                    <a:pt x="633194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0" name="object 10">
              <a:extLst>
                <a:ext uri="{FF2B5EF4-FFF2-40B4-BE49-F238E27FC236}">
                  <a16:creationId xmlns:a16="http://schemas.microsoft.com/office/drawing/2014/main" id="{32D522F4-382C-6B3B-7547-44243BB8E140}"/>
                </a:ext>
              </a:extLst>
            </p:cNvPr>
            <p:cNvSpPr/>
            <p:nvPr/>
          </p:nvSpPr>
          <p:spPr>
            <a:xfrm>
              <a:off x="0" y="0"/>
              <a:ext cx="765175" cy="765175"/>
            </a:xfrm>
            <a:custGeom>
              <a:avLst/>
              <a:gdLst/>
              <a:ahLst/>
              <a:cxnLst/>
              <a:rect l="l" t="t" r="r" b="b"/>
              <a:pathLst>
                <a:path w="765175" h="765175">
                  <a:moveTo>
                    <a:pt x="0" y="765167"/>
                  </a:moveTo>
                  <a:lnTo>
                    <a:pt x="765167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1" name="object 11">
              <a:extLst>
                <a:ext uri="{FF2B5EF4-FFF2-40B4-BE49-F238E27FC236}">
                  <a16:creationId xmlns:a16="http://schemas.microsoft.com/office/drawing/2014/main" id="{8A99BB04-E72A-1CB4-1093-7A038C899B69}"/>
                </a:ext>
              </a:extLst>
            </p:cNvPr>
            <p:cNvSpPr/>
            <p:nvPr/>
          </p:nvSpPr>
          <p:spPr>
            <a:xfrm>
              <a:off x="0" y="0"/>
              <a:ext cx="897255" cy="897255"/>
            </a:xfrm>
            <a:custGeom>
              <a:avLst/>
              <a:gdLst/>
              <a:ahLst/>
              <a:cxnLst/>
              <a:rect l="l" t="t" r="r" b="b"/>
              <a:pathLst>
                <a:path w="897255" h="897255">
                  <a:moveTo>
                    <a:pt x="0" y="897143"/>
                  </a:moveTo>
                  <a:lnTo>
                    <a:pt x="897143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2" name="object 12">
              <a:extLst>
                <a:ext uri="{FF2B5EF4-FFF2-40B4-BE49-F238E27FC236}">
                  <a16:creationId xmlns:a16="http://schemas.microsoft.com/office/drawing/2014/main" id="{118EE00B-43A6-37BA-221D-A6B666B295C8}"/>
                </a:ext>
              </a:extLst>
            </p:cNvPr>
            <p:cNvSpPr/>
            <p:nvPr/>
          </p:nvSpPr>
          <p:spPr>
            <a:xfrm>
              <a:off x="0" y="0"/>
              <a:ext cx="1029335" cy="1029335"/>
            </a:xfrm>
            <a:custGeom>
              <a:avLst/>
              <a:gdLst/>
              <a:ahLst/>
              <a:cxnLst/>
              <a:rect l="l" t="t" r="r" b="b"/>
              <a:pathLst>
                <a:path w="1029335" h="1029335">
                  <a:moveTo>
                    <a:pt x="0" y="1029116"/>
                  </a:moveTo>
                  <a:lnTo>
                    <a:pt x="1029116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3" name="object 13">
              <a:extLst>
                <a:ext uri="{FF2B5EF4-FFF2-40B4-BE49-F238E27FC236}">
                  <a16:creationId xmlns:a16="http://schemas.microsoft.com/office/drawing/2014/main" id="{968CBE1A-315A-1C8B-4A9B-CD975EF8744C}"/>
                </a:ext>
              </a:extLst>
            </p:cNvPr>
            <p:cNvSpPr/>
            <p:nvPr/>
          </p:nvSpPr>
          <p:spPr>
            <a:xfrm>
              <a:off x="0" y="0"/>
              <a:ext cx="1161415" cy="1161415"/>
            </a:xfrm>
            <a:custGeom>
              <a:avLst/>
              <a:gdLst/>
              <a:ahLst/>
              <a:cxnLst/>
              <a:rect l="l" t="t" r="r" b="b"/>
              <a:pathLst>
                <a:path w="1161415" h="1161415">
                  <a:moveTo>
                    <a:pt x="0" y="1161091"/>
                  </a:moveTo>
                  <a:lnTo>
                    <a:pt x="116109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4" name="object 14">
              <a:extLst>
                <a:ext uri="{FF2B5EF4-FFF2-40B4-BE49-F238E27FC236}">
                  <a16:creationId xmlns:a16="http://schemas.microsoft.com/office/drawing/2014/main" id="{E68BF219-11D6-7DA7-9A3B-241CEBDB3A95}"/>
                </a:ext>
              </a:extLst>
            </p:cNvPr>
            <p:cNvSpPr/>
            <p:nvPr/>
          </p:nvSpPr>
          <p:spPr>
            <a:xfrm>
              <a:off x="0" y="0"/>
              <a:ext cx="1293495" cy="1293495"/>
            </a:xfrm>
            <a:custGeom>
              <a:avLst/>
              <a:gdLst/>
              <a:ahLst/>
              <a:cxnLst/>
              <a:rect l="l" t="t" r="r" b="b"/>
              <a:pathLst>
                <a:path w="1293495" h="1293495">
                  <a:moveTo>
                    <a:pt x="0" y="1293067"/>
                  </a:moveTo>
                  <a:lnTo>
                    <a:pt x="1293067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5" name="object 15">
              <a:extLst>
                <a:ext uri="{FF2B5EF4-FFF2-40B4-BE49-F238E27FC236}">
                  <a16:creationId xmlns:a16="http://schemas.microsoft.com/office/drawing/2014/main" id="{B620A172-2B42-7A35-1227-CCFAADDC3B92}"/>
                </a:ext>
              </a:extLst>
            </p:cNvPr>
            <p:cNvSpPr/>
            <p:nvPr/>
          </p:nvSpPr>
          <p:spPr>
            <a:xfrm>
              <a:off x="0" y="0"/>
              <a:ext cx="1425575" cy="1425575"/>
            </a:xfrm>
            <a:custGeom>
              <a:avLst/>
              <a:gdLst/>
              <a:ahLst/>
              <a:cxnLst/>
              <a:rect l="l" t="t" r="r" b="b"/>
              <a:pathLst>
                <a:path w="1425575" h="1425575">
                  <a:moveTo>
                    <a:pt x="0" y="1425040"/>
                  </a:moveTo>
                  <a:lnTo>
                    <a:pt x="1425040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6" name="object 16">
              <a:extLst>
                <a:ext uri="{FF2B5EF4-FFF2-40B4-BE49-F238E27FC236}">
                  <a16:creationId xmlns:a16="http://schemas.microsoft.com/office/drawing/2014/main" id="{5496F1B2-6F8B-5FF2-D65B-8622BD0455A0}"/>
                </a:ext>
              </a:extLst>
            </p:cNvPr>
            <p:cNvSpPr/>
            <p:nvPr/>
          </p:nvSpPr>
          <p:spPr>
            <a:xfrm>
              <a:off x="0" y="0"/>
              <a:ext cx="1557020" cy="1557020"/>
            </a:xfrm>
            <a:custGeom>
              <a:avLst/>
              <a:gdLst/>
              <a:ahLst/>
              <a:cxnLst/>
              <a:rect l="l" t="t" r="r" b="b"/>
              <a:pathLst>
                <a:path w="1557020" h="1557020">
                  <a:moveTo>
                    <a:pt x="0" y="1557016"/>
                  </a:moveTo>
                  <a:lnTo>
                    <a:pt x="1557016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7" name="object 17">
              <a:extLst>
                <a:ext uri="{FF2B5EF4-FFF2-40B4-BE49-F238E27FC236}">
                  <a16:creationId xmlns:a16="http://schemas.microsoft.com/office/drawing/2014/main" id="{8439D9D3-3E84-13A6-47D3-6972F2DBCC93}"/>
                </a:ext>
              </a:extLst>
            </p:cNvPr>
            <p:cNvSpPr/>
            <p:nvPr/>
          </p:nvSpPr>
          <p:spPr>
            <a:xfrm>
              <a:off x="0" y="0"/>
              <a:ext cx="1689100" cy="1689100"/>
            </a:xfrm>
            <a:custGeom>
              <a:avLst/>
              <a:gdLst/>
              <a:ahLst/>
              <a:cxnLst/>
              <a:rect l="l" t="t" r="r" b="b"/>
              <a:pathLst>
                <a:path w="1689100" h="1689100">
                  <a:moveTo>
                    <a:pt x="0" y="1688989"/>
                  </a:moveTo>
                  <a:lnTo>
                    <a:pt x="1688989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8" name="object 18">
              <a:extLst>
                <a:ext uri="{FF2B5EF4-FFF2-40B4-BE49-F238E27FC236}">
                  <a16:creationId xmlns:a16="http://schemas.microsoft.com/office/drawing/2014/main" id="{A1D74CAF-A5BD-10AB-C2C7-E2CFF05B32A3}"/>
                </a:ext>
              </a:extLst>
            </p:cNvPr>
            <p:cNvSpPr/>
            <p:nvPr/>
          </p:nvSpPr>
          <p:spPr>
            <a:xfrm>
              <a:off x="0" y="0"/>
              <a:ext cx="1821180" cy="1821180"/>
            </a:xfrm>
            <a:custGeom>
              <a:avLst/>
              <a:gdLst/>
              <a:ahLst/>
              <a:cxnLst/>
              <a:rect l="l" t="t" r="r" b="b"/>
              <a:pathLst>
                <a:path w="1821180" h="1821180">
                  <a:moveTo>
                    <a:pt x="0" y="1820964"/>
                  </a:moveTo>
                  <a:lnTo>
                    <a:pt x="1820964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9" name="object 19">
              <a:extLst>
                <a:ext uri="{FF2B5EF4-FFF2-40B4-BE49-F238E27FC236}">
                  <a16:creationId xmlns:a16="http://schemas.microsoft.com/office/drawing/2014/main" id="{0ECB66CD-AF28-5354-D173-136F47874E0A}"/>
                </a:ext>
              </a:extLst>
            </p:cNvPr>
            <p:cNvSpPr/>
            <p:nvPr/>
          </p:nvSpPr>
          <p:spPr>
            <a:xfrm>
              <a:off x="0" y="0"/>
              <a:ext cx="1953260" cy="1953260"/>
            </a:xfrm>
            <a:custGeom>
              <a:avLst/>
              <a:gdLst/>
              <a:ahLst/>
              <a:cxnLst/>
              <a:rect l="l" t="t" r="r" b="b"/>
              <a:pathLst>
                <a:path w="1953260" h="1953260">
                  <a:moveTo>
                    <a:pt x="0" y="1952940"/>
                  </a:moveTo>
                  <a:lnTo>
                    <a:pt x="1952940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0" name="object 20">
              <a:extLst>
                <a:ext uri="{FF2B5EF4-FFF2-40B4-BE49-F238E27FC236}">
                  <a16:creationId xmlns:a16="http://schemas.microsoft.com/office/drawing/2014/main" id="{768AFCF3-A4B2-EF5C-3550-DB6D2E5DCF53}"/>
                </a:ext>
              </a:extLst>
            </p:cNvPr>
            <p:cNvSpPr/>
            <p:nvPr/>
          </p:nvSpPr>
          <p:spPr>
            <a:xfrm>
              <a:off x="0" y="0"/>
              <a:ext cx="2085339" cy="2085339"/>
            </a:xfrm>
            <a:custGeom>
              <a:avLst/>
              <a:gdLst/>
              <a:ahLst/>
              <a:cxnLst/>
              <a:rect l="l" t="t" r="r" b="b"/>
              <a:pathLst>
                <a:path w="2085339" h="2085339">
                  <a:moveTo>
                    <a:pt x="0" y="2084913"/>
                  </a:moveTo>
                  <a:lnTo>
                    <a:pt x="2084913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1" name="object 21">
              <a:extLst>
                <a:ext uri="{FF2B5EF4-FFF2-40B4-BE49-F238E27FC236}">
                  <a16:creationId xmlns:a16="http://schemas.microsoft.com/office/drawing/2014/main" id="{D37FD1D7-10BE-C18F-A2A4-C950654E082D}"/>
                </a:ext>
              </a:extLst>
            </p:cNvPr>
            <p:cNvSpPr/>
            <p:nvPr/>
          </p:nvSpPr>
          <p:spPr>
            <a:xfrm>
              <a:off x="0" y="0"/>
              <a:ext cx="2217420" cy="2217420"/>
            </a:xfrm>
            <a:custGeom>
              <a:avLst/>
              <a:gdLst/>
              <a:ahLst/>
              <a:cxnLst/>
              <a:rect l="l" t="t" r="r" b="b"/>
              <a:pathLst>
                <a:path w="2217420" h="2217420">
                  <a:moveTo>
                    <a:pt x="0" y="2216886"/>
                  </a:moveTo>
                  <a:lnTo>
                    <a:pt x="2216886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2" name="object 22">
              <a:extLst>
                <a:ext uri="{FF2B5EF4-FFF2-40B4-BE49-F238E27FC236}">
                  <a16:creationId xmlns:a16="http://schemas.microsoft.com/office/drawing/2014/main" id="{61986000-C61C-E714-9EEF-AA9C72BC840F}"/>
                </a:ext>
              </a:extLst>
            </p:cNvPr>
            <p:cNvSpPr/>
            <p:nvPr/>
          </p:nvSpPr>
          <p:spPr>
            <a:xfrm>
              <a:off x="0" y="0"/>
              <a:ext cx="2348865" cy="2348865"/>
            </a:xfrm>
            <a:custGeom>
              <a:avLst/>
              <a:gdLst/>
              <a:ahLst/>
              <a:cxnLst/>
              <a:rect l="l" t="t" r="r" b="b"/>
              <a:pathLst>
                <a:path w="2348865" h="2348865">
                  <a:moveTo>
                    <a:pt x="0" y="2348862"/>
                  </a:moveTo>
                  <a:lnTo>
                    <a:pt x="234886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3" name="object 23">
              <a:extLst>
                <a:ext uri="{FF2B5EF4-FFF2-40B4-BE49-F238E27FC236}">
                  <a16:creationId xmlns:a16="http://schemas.microsoft.com/office/drawing/2014/main" id="{E34AB5E6-CB61-CA21-E0E8-1EF0432FFA7E}"/>
                </a:ext>
              </a:extLst>
            </p:cNvPr>
            <p:cNvSpPr/>
            <p:nvPr/>
          </p:nvSpPr>
          <p:spPr>
            <a:xfrm>
              <a:off x="0" y="0"/>
              <a:ext cx="2480945" cy="2480945"/>
            </a:xfrm>
            <a:custGeom>
              <a:avLst/>
              <a:gdLst/>
              <a:ahLst/>
              <a:cxnLst/>
              <a:rect l="l" t="t" r="r" b="b"/>
              <a:pathLst>
                <a:path w="2480945" h="2480945">
                  <a:moveTo>
                    <a:pt x="0" y="2480835"/>
                  </a:moveTo>
                  <a:lnTo>
                    <a:pt x="248083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4" name="object 24">
              <a:extLst>
                <a:ext uri="{FF2B5EF4-FFF2-40B4-BE49-F238E27FC236}">
                  <a16:creationId xmlns:a16="http://schemas.microsoft.com/office/drawing/2014/main" id="{6D91DD05-2408-910A-101E-F50ADB6DDBD2}"/>
                </a:ext>
              </a:extLst>
            </p:cNvPr>
            <p:cNvSpPr/>
            <p:nvPr/>
          </p:nvSpPr>
          <p:spPr>
            <a:xfrm>
              <a:off x="0" y="0"/>
              <a:ext cx="2613025" cy="2613025"/>
            </a:xfrm>
            <a:custGeom>
              <a:avLst/>
              <a:gdLst/>
              <a:ahLst/>
              <a:cxnLst/>
              <a:rect l="l" t="t" r="r" b="b"/>
              <a:pathLst>
                <a:path w="2613025" h="2613025">
                  <a:moveTo>
                    <a:pt x="0" y="2612813"/>
                  </a:moveTo>
                  <a:lnTo>
                    <a:pt x="2612813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5" name="object 25">
              <a:extLst>
                <a:ext uri="{FF2B5EF4-FFF2-40B4-BE49-F238E27FC236}">
                  <a16:creationId xmlns:a16="http://schemas.microsoft.com/office/drawing/2014/main" id="{B6EE803D-5284-198B-F4DB-E1BB97F0D44B}"/>
                </a:ext>
              </a:extLst>
            </p:cNvPr>
            <p:cNvSpPr/>
            <p:nvPr/>
          </p:nvSpPr>
          <p:spPr>
            <a:xfrm>
              <a:off x="0" y="0"/>
              <a:ext cx="2745105" cy="2745105"/>
            </a:xfrm>
            <a:custGeom>
              <a:avLst/>
              <a:gdLst/>
              <a:ahLst/>
              <a:cxnLst/>
              <a:rect l="l" t="t" r="r" b="b"/>
              <a:pathLst>
                <a:path w="2745105" h="2745105">
                  <a:moveTo>
                    <a:pt x="0" y="2744786"/>
                  </a:moveTo>
                  <a:lnTo>
                    <a:pt x="2744786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6" name="object 26">
              <a:extLst>
                <a:ext uri="{FF2B5EF4-FFF2-40B4-BE49-F238E27FC236}">
                  <a16:creationId xmlns:a16="http://schemas.microsoft.com/office/drawing/2014/main" id="{EFB229A2-720C-A043-CAC3-AC14FB60A0A8}"/>
                </a:ext>
              </a:extLst>
            </p:cNvPr>
            <p:cNvSpPr/>
            <p:nvPr/>
          </p:nvSpPr>
          <p:spPr>
            <a:xfrm>
              <a:off x="0" y="0"/>
              <a:ext cx="2877185" cy="2877185"/>
            </a:xfrm>
            <a:custGeom>
              <a:avLst/>
              <a:gdLst/>
              <a:ahLst/>
              <a:cxnLst/>
              <a:rect l="l" t="t" r="r" b="b"/>
              <a:pathLst>
                <a:path w="2877185" h="2877185">
                  <a:moveTo>
                    <a:pt x="0" y="2876759"/>
                  </a:moveTo>
                  <a:lnTo>
                    <a:pt x="2876759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7" name="object 27">
              <a:extLst>
                <a:ext uri="{FF2B5EF4-FFF2-40B4-BE49-F238E27FC236}">
                  <a16:creationId xmlns:a16="http://schemas.microsoft.com/office/drawing/2014/main" id="{D3031CFC-F572-C404-8CB6-9CECD872A10B}"/>
                </a:ext>
              </a:extLst>
            </p:cNvPr>
            <p:cNvSpPr/>
            <p:nvPr/>
          </p:nvSpPr>
          <p:spPr>
            <a:xfrm>
              <a:off x="0" y="0"/>
              <a:ext cx="3009265" cy="3009265"/>
            </a:xfrm>
            <a:custGeom>
              <a:avLst/>
              <a:gdLst/>
              <a:ahLst/>
              <a:cxnLst/>
              <a:rect l="l" t="t" r="r" b="b"/>
              <a:pathLst>
                <a:path w="3009265" h="3009265">
                  <a:moveTo>
                    <a:pt x="0" y="3008735"/>
                  </a:moveTo>
                  <a:lnTo>
                    <a:pt x="300873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8" name="object 28">
              <a:extLst>
                <a:ext uri="{FF2B5EF4-FFF2-40B4-BE49-F238E27FC236}">
                  <a16:creationId xmlns:a16="http://schemas.microsoft.com/office/drawing/2014/main" id="{F582F522-A006-AAB8-0273-515B042A56C1}"/>
                </a:ext>
              </a:extLst>
            </p:cNvPr>
            <p:cNvSpPr/>
            <p:nvPr/>
          </p:nvSpPr>
          <p:spPr>
            <a:xfrm>
              <a:off x="0" y="0"/>
              <a:ext cx="3140710" cy="3140710"/>
            </a:xfrm>
            <a:custGeom>
              <a:avLst/>
              <a:gdLst/>
              <a:ahLst/>
              <a:cxnLst/>
              <a:rect l="l" t="t" r="r" b="b"/>
              <a:pathLst>
                <a:path w="3140710" h="3140710">
                  <a:moveTo>
                    <a:pt x="0" y="3140708"/>
                  </a:moveTo>
                  <a:lnTo>
                    <a:pt x="314070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9" name="object 29">
              <a:extLst>
                <a:ext uri="{FF2B5EF4-FFF2-40B4-BE49-F238E27FC236}">
                  <a16:creationId xmlns:a16="http://schemas.microsoft.com/office/drawing/2014/main" id="{9716728E-6E0F-4991-35F2-EAC3B024AA07}"/>
                </a:ext>
              </a:extLst>
            </p:cNvPr>
            <p:cNvSpPr/>
            <p:nvPr/>
          </p:nvSpPr>
          <p:spPr>
            <a:xfrm>
              <a:off x="0" y="0"/>
              <a:ext cx="3272790" cy="3272790"/>
            </a:xfrm>
            <a:custGeom>
              <a:avLst/>
              <a:gdLst/>
              <a:ahLst/>
              <a:cxnLst/>
              <a:rect l="l" t="t" r="r" b="b"/>
              <a:pathLst>
                <a:path w="3272790" h="3272790">
                  <a:moveTo>
                    <a:pt x="0" y="3272683"/>
                  </a:moveTo>
                  <a:lnTo>
                    <a:pt x="3272683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0" name="object 30">
              <a:extLst>
                <a:ext uri="{FF2B5EF4-FFF2-40B4-BE49-F238E27FC236}">
                  <a16:creationId xmlns:a16="http://schemas.microsoft.com/office/drawing/2014/main" id="{5E8DC0AE-F758-883A-738C-A823D9D45448}"/>
                </a:ext>
              </a:extLst>
            </p:cNvPr>
            <p:cNvSpPr/>
            <p:nvPr/>
          </p:nvSpPr>
          <p:spPr>
            <a:xfrm>
              <a:off x="0" y="0"/>
              <a:ext cx="3404870" cy="3404870"/>
            </a:xfrm>
            <a:custGeom>
              <a:avLst/>
              <a:gdLst/>
              <a:ahLst/>
              <a:cxnLst/>
              <a:rect l="l" t="t" r="r" b="b"/>
              <a:pathLst>
                <a:path w="3404870" h="3404870">
                  <a:moveTo>
                    <a:pt x="0" y="3404659"/>
                  </a:moveTo>
                  <a:lnTo>
                    <a:pt x="3404659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1" name="object 31">
              <a:extLst>
                <a:ext uri="{FF2B5EF4-FFF2-40B4-BE49-F238E27FC236}">
                  <a16:creationId xmlns:a16="http://schemas.microsoft.com/office/drawing/2014/main" id="{F2937F92-6CC3-3CA0-F08D-286599153C14}"/>
                </a:ext>
              </a:extLst>
            </p:cNvPr>
            <p:cNvSpPr/>
            <p:nvPr/>
          </p:nvSpPr>
          <p:spPr>
            <a:xfrm>
              <a:off x="0" y="0"/>
              <a:ext cx="3536950" cy="3536950"/>
            </a:xfrm>
            <a:custGeom>
              <a:avLst/>
              <a:gdLst/>
              <a:ahLst/>
              <a:cxnLst/>
              <a:rect l="l" t="t" r="r" b="b"/>
              <a:pathLst>
                <a:path w="3536950" h="3536950">
                  <a:moveTo>
                    <a:pt x="0" y="3536632"/>
                  </a:moveTo>
                  <a:lnTo>
                    <a:pt x="353663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2" name="object 32">
              <a:extLst>
                <a:ext uri="{FF2B5EF4-FFF2-40B4-BE49-F238E27FC236}">
                  <a16:creationId xmlns:a16="http://schemas.microsoft.com/office/drawing/2014/main" id="{F0DB73BB-4C2B-CE4E-5585-F4A209C584C4}"/>
                </a:ext>
              </a:extLst>
            </p:cNvPr>
            <p:cNvSpPr/>
            <p:nvPr/>
          </p:nvSpPr>
          <p:spPr>
            <a:xfrm>
              <a:off x="0" y="0"/>
              <a:ext cx="3669029" cy="3669029"/>
            </a:xfrm>
            <a:custGeom>
              <a:avLst/>
              <a:gdLst/>
              <a:ahLst/>
              <a:cxnLst/>
              <a:rect l="l" t="t" r="r" b="b"/>
              <a:pathLst>
                <a:path w="3669029" h="3669029">
                  <a:moveTo>
                    <a:pt x="0" y="3668608"/>
                  </a:moveTo>
                  <a:lnTo>
                    <a:pt x="366860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3" name="object 33">
              <a:extLst>
                <a:ext uri="{FF2B5EF4-FFF2-40B4-BE49-F238E27FC236}">
                  <a16:creationId xmlns:a16="http://schemas.microsoft.com/office/drawing/2014/main" id="{8A4D0023-2060-4B5C-7405-A654DE469050}"/>
                </a:ext>
              </a:extLst>
            </p:cNvPr>
            <p:cNvSpPr/>
            <p:nvPr/>
          </p:nvSpPr>
          <p:spPr>
            <a:xfrm>
              <a:off x="0" y="0"/>
              <a:ext cx="3801110" cy="3801110"/>
            </a:xfrm>
            <a:custGeom>
              <a:avLst/>
              <a:gdLst/>
              <a:ahLst/>
              <a:cxnLst/>
              <a:rect l="l" t="t" r="r" b="b"/>
              <a:pathLst>
                <a:path w="3801110" h="3801110">
                  <a:moveTo>
                    <a:pt x="0" y="3800581"/>
                  </a:moveTo>
                  <a:lnTo>
                    <a:pt x="380058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4" name="object 34">
              <a:extLst>
                <a:ext uri="{FF2B5EF4-FFF2-40B4-BE49-F238E27FC236}">
                  <a16:creationId xmlns:a16="http://schemas.microsoft.com/office/drawing/2014/main" id="{A4C30630-021E-0E8D-4515-51161BB6CB30}"/>
                </a:ext>
              </a:extLst>
            </p:cNvPr>
            <p:cNvSpPr/>
            <p:nvPr/>
          </p:nvSpPr>
          <p:spPr>
            <a:xfrm>
              <a:off x="0" y="0"/>
              <a:ext cx="3932554" cy="3932554"/>
            </a:xfrm>
            <a:custGeom>
              <a:avLst/>
              <a:gdLst/>
              <a:ahLst/>
              <a:cxnLst/>
              <a:rect l="l" t="t" r="r" b="b"/>
              <a:pathLst>
                <a:path w="3932554" h="3932554">
                  <a:moveTo>
                    <a:pt x="0" y="3932556"/>
                  </a:moveTo>
                  <a:lnTo>
                    <a:pt x="3932556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5" name="object 35">
              <a:extLst>
                <a:ext uri="{FF2B5EF4-FFF2-40B4-BE49-F238E27FC236}">
                  <a16:creationId xmlns:a16="http://schemas.microsoft.com/office/drawing/2014/main" id="{C3186AAC-1A98-4A55-7949-673AB6AA3295}"/>
                </a:ext>
              </a:extLst>
            </p:cNvPr>
            <p:cNvSpPr/>
            <p:nvPr/>
          </p:nvSpPr>
          <p:spPr>
            <a:xfrm>
              <a:off x="0" y="0"/>
              <a:ext cx="4064635" cy="4064635"/>
            </a:xfrm>
            <a:custGeom>
              <a:avLst/>
              <a:gdLst/>
              <a:ahLst/>
              <a:cxnLst/>
              <a:rect l="l" t="t" r="r" b="b"/>
              <a:pathLst>
                <a:path w="4064635" h="4064635">
                  <a:moveTo>
                    <a:pt x="0" y="4064529"/>
                  </a:moveTo>
                  <a:lnTo>
                    <a:pt x="4064529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6" name="object 36">
              <a:extLst>
                <a:ext uri="{FF2B5EF4-FFF2-40B4-BE49-F238E27FC236}">
                  <a16:creationId xmlns:a16="http://schemas.microsoft.com/office/drawing/2014/main" id="{F4D1722B-529B-D95F-52DA-21776E3E5781}"/>
                </a:ext>
              </a:extLst>
            </p:cNvPr>
            <p:cNvSpPr/>
            <p:nvPr/>
          </p:nvSpPr>
          <p:spPr>
            <a:xfrm>
              <a:off x="0" y="0"/>
              <a:ext cx="4196715" cy="4196715"/>
            </a:xfrm>
            <a:custGeom>
              <a:avLst/>
              <a:gdLst/>
              <a:ahLst/>
              <a:cxnLst/>
              <a:rect l="l" t="t" r="r" b="b"/>
              <a:pathLst>
                <a:path w="4196715" h="4196715">
                  <a:moveTo>
                    <a:pt x="0" y="4196505"/>
                  </a:moveTo>
                  <a:lnTo>
                    <a:pt x="419650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7" name="object 37">
              <a:extLst>
                <a:ext uri="{FF2B5EF4-FFF2-40B4-BE49-F238E27FC236}">
                  <a16:creationId xmlns:a16="http://schemas.microsoft.com/office/drawing/2014/main" id="{51BC3602-538D-96E7-FBD5-50CF96667462}"/>
                </a:ext>
              </a:extLst>
            </p:cNvPr>
            <p:cNvSpPr/>
            <p:nvPr/>
          </p:nvSpPr>
          <p:spPr>
            <a:xfrm>
              <a:off x="0" y="0"/>
              <a:ext cx="4328795" cy="4328795"/>
            </a:xfrm>
            <a:custGeom>
              <a:avLst/>
              <a:gdLst/>
              <a:ahLst/>
              <a:cxnLst/>
              <a:rect l="l" t="t" r="r" b="b"/>
              <a:pathLst>
                <a:path w="4328795" h="4328795">
                  <a:moveTo>
                    <a:pt x="0" y="4328478"/>
                  </a:moveTo>
                  <a:lnTo>
                    <a:pt x="432847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8" name="object 38">
              <a:extLst>
                <a:ext uri="{FF2B5EF4-FFF2-40B4-BE49-F238E27FC236}">
                  <a16:creationId xmlns:a16="http://schemas.microsoft.com/office/drawing/2014/main" id="{CFD36586-2B99-4475-F3F1-E22A696702FA}"/>
                </a:ext>
              </a:extLst>
            </p:cNvPr>
            <p:cNvSpPr/>
            <p:nvPr/>
          </p:nvSpPr>
          <p:spPr>
            <a:xfrm>
              <a:off x="0" y="0"/>
              <a:ext cx="4460875" cy="4460875"/>
            </a:xfrm>
            <a:custGeom>
              <a:avLst/>
              <a:gdLst/>
              <a:ahLst/>
              <a:cxnLst/>
              <a:rect l="l" t="t" r="r" b="b"/>
              <a:pathLst>
                <a:path w="4460875" h="4460875">
                  <a:moveTo>
                    <a:pt x="0" y="4460454"/>
                  </a:moveTo>
                  <a:lnTo>
                    <a:pt x="4460454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9" name="object 39">
              <a:extLst>
                <a:ext uri="{FF2B5EF4-FFF2-40B4-BE49-F238E27FC236}">
                  <a16:creationId xmlns:a16="http://schemas.microsoft.com/office/drawing/2014/main" id="{9152C869-D927-C839-F68A-99E4BD28AED8}"/>
                </a:ext>
              </a:extLst>
            </p:cNvPr>
            <p:cNvSpPr/>
            <p:nvPr/>
          </p:nvSpPr>
          <p:spPr>
            <a:xfrm>
              <a:off x="0" y="0"/>
              <a:ext cx="4592955" cy="4592955"/>
            </a:xfrm>
            <a:custGeom>
              <a:avLst/>
              <a:gdLst/>
              <a:ahLst/>
              <a:cxnLst/>
              <a:rect l="l" t="t" r="r" b="b"/>
              <a:pathLst>
                <a:path w="4592955" h="4592955">
                  <a:moveTo>
                    <a:pt x="0" y="4592428"/>
                  </a:moveTo>
                  <a:lnTo>
                    <a:pt x="459242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0" name="object 40">
              <a:extLst>
                <a:ext uri="{FF2B5EF4-FFF2-40B4-BE49-F238E27FC236}">
                  <a16:creationId xmlns:a16="http://schemas.microsoft.com/office/drawing/2014/main" id="{08EAEE10-038D-48F9-0713-B946FD4B327B}"/>
                </a:ext>
              </a:extLst>
            </p:cNvPr>
            <p:cNvSpPr/>
            <p:nvPr/>
          </p:nvSpPr>
          <p:spPr>
            <a:xfrm>
              <a:off x="0" y="0"/>
              <a:ext cx="4724400" cy="4724400"/>
            </a:xfrm>
            <a:custGeom>
              <a:avLst/>
              <a:gdLst/>
              <a:ahLst/>
              <a:cxnLst/>
              <a:rect l="l" t="t" r="r" b="b"/>
              <a:pathLst>
                <a:path w="4724400" h="4724400">
                  <a:moveTo>
                    <a:pt x="0" y="4724402"/>
                  </a:moveTo>
                  <a:lnTo>
                    <a:pt x="47244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1" name="object 41">
              <a:extLst>
                <a:ext uri="{FF2B5EF4-FFF2-40B4-BE49-F238E27FC236}">
                  <a16:creationId xmlns:a16="http://schemas.microsoft.com/office/drawing/2014/main" id="{0AAB0F04-1A19-82F7-7F06-7360D7FB13FC}"/>
                </a:ext>
              </a:extLst>
            </p:cNvPr>
            <p:cNvSpPr/>
            <p:nvPr/>
          </p:nvSpPr>
          <p:spPr>
            <a:xfrm>
              <a:off x="0" y="0"/>
              <a:ext cx="4856480" cy="4856480"/>
            </a:xfrm>
            <a:custGeom>
              <a:avLst/>
              <a:gdLst/>
              <a:ahLst/>
              <a:cxnLst/>
              <a:rect l="l" t="t" r="r" b="b"/>
              <a:pathLst>
                <a:path w="4856480" h="4856480">
                  <a:moveTo>
                    <a:pt x="0" y="4856377"/>
                  </a:moveTo>
                  <a:lnTo>
                    <a:pt x="4856377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2" name="object 42">
              <a:extLst>
                <a:ext uri="{FF2B5EF4-FFF2-40B4-BE49-F238E27FC236}">
                  <a16:creationId xmlns:a16="http://schemas.microsoft.com/office/drawing/2014/main" id="{B4521F89-C18A-9D92-5F98-11125BF6A7D2}"/>
                </a:ext>
              </a:extLst>
            </p:cNvPr>
            <p:cNvSpPr/>
            <p:nvPr/>
          </p:nvSpPr>
          <p:spPr>
            <a:xfrm>
              <a:off x="0" y="0"/>
              <a:ext cx="4988560" cy="4988560"/>
            </a:xfrm>
            <a:custGeom>
              <a:avLst/>
              <a:gdLst/>
              <a:ahLst/>
              <a:cxnLst/>
              <a:rect l="l" t="t" r="r" b="b"/>
              <a:pathLst>
                <a:path w="4988560" h="4988560">
                  <a:moveTo>
                    <a:pt x="0" y="4988353"/>
                  </a:moveTo>
                  <a:lnTo>
                    <a:pt x="4988353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3" name="object 43">
              <a:extLst>
                <a:ext uri="{FF2B5EF4-FFF2-40B4-BE49-F238E27FC236}">
                  <a16:creationId xmlns:a16="http://schemas.microsoft.com/office/drawing/2014/main" id="{8103C34A-D843-88A1-791B-EB73E03DBF8C}"/>
                </a:ext>
              </a:extLst>
            </p:cNvPr>
            <p:cNvSpPr/>
            <p:nvPr/>
          </p:nvSpPr>
          <p:spPr>
            <a:xfrm>
              <a:off x="0" y="0"/>
              <a:ext cx="5120640" cy="5120640"/>
            </a:xfrm>
            <a:custGeom>
              <a:avLst/>
              <a:gdLst/>
              <a:ahLst/>
              <a:cxnLst/>
              <a:rect l="l" t="t" r="r" b="b"/>
              <a:pathLst>
                <a:path w="5120640" h="5120640">
                  <a:moveTo>
                    <a:pt x="0" y="5120327"/>
                  </a:moveTo>
                  <a:lnTo>
                    <a:pt x="5120327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4" name="object 44">
              <a:extLst>
                <a:ext uri="{FF2B5EF4-FFF2-40B4-BE49-F238E27FC236}">
                  <a16:creationId xmlns:a16="http://schemas.microsoft.com/office/drawing/2014/main" id="{4D2CDCB5-578F-A249-9350-7D1335D9EC53}"/>
                </a:ext>
              </a:extLst>
            </p:cNvPr>
            <p:cNvSpPr/>
            <p:nvPr/>
          </p:nvSpPr>
          <p:spPr>
            <a:xfrm>
              <a:off x="0" y="0"/>
              <a:ext cx="5252720" cy="5252720"/>
            </a:xfrm>
            <a:custGeom>
              <a:avLst/>
              <a:gdLst/>
              <a:ahLst/>
              <a:cxnLst/>
              <a:rect l="l" t="t" r="r" b="b"/>
              <a:pathLst>
                <a:path w="5252720" h="5252720">
                  <a:moveTo>
                    <a:pt x="0" y="5252301"/>
                  </a:moveTo>
                  <a:lnTo>
                    <a:pt x="525230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5" name="object 45">
              <a:extLst>
                <a:ext uri="{FF2B5EF4-FFF2-40B4-BE49-F238E27FC236}">
                  <a16:creationId xmlns:a16="http://schemas.microsoft.com/office/drawing/2014/main" id="{236B9AEF-626F-A3C6-491E-9DEDBC29C1C8}"/>
                </a:ext>
              </a:extLst>
            </p:cNvPr>
            <p:cNvSpPr/>
            <p:nvPr/>
          </p:nvSpPr>
          <p:spPr>
            <a:xfrm>
              <a:off x="0" y="0"/>
              <a:ext cx="5384800" cy="5384800"/>
            </a:xfrm>
            <a:custGeom>
              <a:avLst/>
              <a:gdLst/>
              <a:ahLst/>
              <a:cxnLst/>
              <a:rect l="l" t="t" r="r" b="b"/>
              <a:pathLst>
                <a:path w="5384800" h="5384800">
                  <a:moveTo>
                    <a:pt x="0" y="5384275"/>
                  </a:moveTo>
                  <a:lnTo>
                    <a:pt x="538427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6" name="object 46">
              <a:extLst>
                <a:ext uri="{FF2B5EF4-FFF2-40B4-BE49-F238E27FC236}">
                  <a16:creationId xmlns:a16="http://schemas.microsoft.com/office/drawing/2014/main" id="{C607CFB5-270B-CA83-F8E7-E7B6EC93BA69}"/>
                </a:ext>
              </a:extLst>
            </p:cNvPr>
            <p:cNvSpPr/>
            <p:nvPr/>
          </p:nvSpPr>
          <p:spPr>
            <a:xfrm>
              <a:off x="0" y="0"/>
              <a:ext cx="5516245" cy="5516245"/>
            </a:xfrm>
            <a:custGeom>
              <a:avLst/>
              <a:gdLst/>
              <a:ahLst/>
              <a:cxnLst/>
              <a:rect l="l" t="t" r="r" b="b"/>
              <a:pathLst>
                <a:path w="5516245" h="5516245">
                  <a:moveTo>
                    <a:pt x="0" y="5516250"/>
                  </a:moveTo>
                  <a:lnTo>
                    <a:pt x="5516250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7" name="object 47">
              <a:extLst>
                <a:ext uri="{FF2B5EF4-FFF2-40B4-BE49-F238E27FC236}">
                  <a16:creationId xmlns:a16="http://schemas.microsoft.com/office/drawing/2014/main" id="{B5FFBB51-B81F-7F70-F5E4-B43C14C1C0B9}"/>
                </a:ext>
              </a:extLst>
            </p:cNvPr>
            <p:cNvSpPr/>
            <p:nvPr/>
          </p:nvSpPr>
          <p:spPr>
            <a:xfrm>
              <a:off x="0" y="0"/>
              <a:ext cx="5648325" cy="5648325"/>
            </a:xfrm>
            <a:custGeom>
              <a:avLst/>
              <a:gdLst/>
              <a:ahLst/>
              <a:cxnLst/>
              <a:rect l="l" t="t" r="r" b="b"/>
              <a:pathLst>
                <a:path w="5648325" h="5648325">
                  <a:moveTo>
                    <a:pt x="0" y="5648226"/>
                  </a:moveTo>
                  <a:lnTo>
                    <a:pt x="5648226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8" name="object 48">
              <a:extLst>
                <a:ext uri="{FF2B5EF4-FFF2-40B4-BE49-F238E27FC236}">
                  <a16:creationId xmlns:a16="http://schemas.microsoft.com/office/drawing/2014/main" id="{D4A00155-925A-949A-BB70-F0E202493750}"/>
                </a:ext>
              </a:extLst>
            </p:cNvPr>
            <p:cNvSpPr/>
            <p:nvPr/>
          </p:nvSpPr>
          <p:spPr>
            <a:xfrm>
              <a:off x="0" y="0"/>
              <a:ext cx="5780405" cy="5780405"/>
            </a:xfrm>
            <a:custGeom>
              <a:avLst/>
              <a:gdLst/>
              <a:ahLst/>
              <a:cxnLst/>
              <a:rect l="l" t="t" r="r" b="b"/>
              <a:pathLst>
                <a:path w="5780405" h="5780405">
                  <a:moveTo>
                    <a:pt x="0" y="5780200"/>
                  </a:moveTo>
                  <a:lnTo>
                    <a:pt x="5780200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9" name="object 49">
              <a:extLst>
                <a:ext uri="{FF2B5EF4-FFF2-40B4-BE49-F238E27FC236}">
                  <a16:creationId xmlns:a16="http://schemas.microsoft.com/office/drawing/2014/main" id="{67E60096-6A52-C54D-6206-E2F7A9579E66}"/>
                </a:ext>
              </a:extLst>
            </p:cNvPr>
            <p:cNvSpPr/>
            <p:nvPr/>
          </p:nvSpPr>
          <p:spPr>
            <a:xfrm>
              <a:off x="0" y="0"/>
              <a:ext cx="5912485" cy="5912485"/>
            </a:xfrm>
            <a:custGeom>
              <a:avLst/>
              <a:gdLst/>
              <a:ahLst/>
              <a:cxnLst/>
              <a:rect l="l" t="t" r="r" b="b"/>
              <a:pathLst>
                <a:path w="5912485" h="5912485">
                  <a:moveTo>
                    <a:pt x="0" y="5912174"/>
                  </a:moveTo>
                  <a:lnTo>
                    <a:pt x="5912174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0" name="object 50">
              <a:extLst>
                <a:ext uri="{FF2B5EF4-FFF2-40B4-BE49-F238E27FC236}">
                  <a16:creationId xmlns:a16="http://schemas.microsoft.com/office/drawing/2014/main" id="{73226A6C-C5CE-F2CF-E19D-BA2F91E3CE76}"/>
                </a:ext>
              </a:extLst>
            </p:cNvPr>
            <p:cNvSpPr/>
            <p:nvPr/>
          </p:nvSpPr>
          <p:spPr>
            <a:xfrm>
              <a:off x="0" y="0"/>
              <a:ext cx="6044565" cy="6044565"/>
            </a:xfrm>
            <a:custGeom>
              <a:avLst/>
              <a:gdLst/>
              <a:ahLst/>
              <a:cxnLst/>
              <a:rect l="l" t="t" r="r" b="b"/>
              <a:pathLst>
                <a:path w="6044565" h="6044565">
                  <a:moveTo>
                    <a:pt x="0" y="6044148"/>
                  </a:moveTo>
                  <a:lnTo>
                    <a:pt x="604414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1" name="object 51">
              <a:extLst>
                <a:ext uri="{FF2B5EF4-FFF2-40B4-BE49-F238E27FC236}">
                  <a16:creationId xmlns:a16="http://schemas.microsoft.com/office/drawing/2014/main" id="{3DB952CC-AC47-A179-9A6C-073325A80390}"/>
                </a:ext>
              </a:extLst>
            </p:cNvPr>
            <p:cNvSpPr/>
            <p:nvPr/>
          </p:nvSpPr>
          <p:spPr>
            <a:xfrm>
              <a:off x="0" y="0"/>
              <a:ext cx="6176645" cy="6176645"/>
            </a:xfrm>
            <a:custGeom>
              <a:avLst/>
              <a:gdLst/>
              <a:ahLst/>
              <a:cxnLst/>
              <a:rect l="l" t="t" r="r" b="b"/>
              <a:pathLst>
                <a:path w="6176645" h="6176645">
                  <a:moveTo>
                    <a:pt x="0" y="6176121"/>
                  </a:moveTo>
                  <a:lnTo>
                    <a:pt x="617612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2" name="object 52">
              <a:extLst>
                <a:ext uri="{FF2B5EF4-FFF2-40B4-BE49-F238E27FC236}">
                  <a16:creationId xmlns:a16="http://schemas.microsoft.com/office/drawing/2014/main" id="{66F3CC68-2403-4034-7684-ED7D8C57B516}"/>
                </a:ext>
              </a:extLst>
            </p:cNvPr>
            <p:cNvSpPr/>
            <p:nvPr/>
          </p:nvSpPr>
          <p:spPr>
            <a:xfrm>
              <a:off x="0" y="0"/>
              <a:ext cx="6308725" cy="6308725"/>
            </a:xfrm>
            <a:custGeom>
              <a:avLst/>
              <a:gdLst/>
              <a:ahLst/>
              <a:cxnLst/>
              <a:rect l="l" t="t" r="r" b="b"/>
              <a:pathLst>
                <a:path w="6308725" h="6308725">
                  <a:moveTo>
                    <a:pt x="0" y="6308096"/>
                  </a:moveTo>
                  <a:lnTo>
                    <a:pt x="6308096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3" name="object 53">
              <a:extLst>
                <a:ext uri="{FF2B5EF4-FFF2-40B4-BE49-F238E27FC236}">
                  <a16:creationId xmlns:a16="http://schemas.microsoft.com/office/drawing/2014/main" id="{9CC23A78-7B1C-2540-950F-CC16B1054EEE}"/>
                </a:ext>
              </a:extLst>
            </p:cNvPr>
            <p:cNvSpPr/>
            <p:nvPr/>
          </p:nvSpPr>
          <p:spPr>
            <a:xfrm>
              <a:off x="0" y="0"/>
              <a:ext cx="6440170" cy="6440170"/>
            </a:xfrm>
            <a:custGeom>
              <a:avLst/>
              <a:gdLst/>
              <a:ahLst/>
              <a:cxnLst/>
              <a:rect l="l" t="t" r="r" b="b"/>
              <a:pathLst>
                <a:path w="6440170" h="6440170">
                  <a:moveTo>
                    <a:pt x="0" y="6440072"/>
                  </a:moveTo>
                  <a:lnTo>
                    <a:pt x="644007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4" name="object 54">
              <a:extLst>
                <a:ext uri="{FF2B5EF4-FFF2-40B4-BE49-F238E27FC236}">
                  <a16:creationId xmlns:a16="http://schemas.microsoft.com/office/drawing/2014/main" id="{5AC8479A-EF67-5FE0-8B06-7DD9C6E52D1B}"/>
                </a:ext>
              </a:extLst>
            </p:cNvPr>
            <p:cNvSpPr/>
            <p:nvPr/>
          </p:nvSpPr>
          <p:spPr>
            <a:xfrm>
              <a:off x="0" y="0"/>
              <a:ext cx="6572250" cy="6572250"/>
            </a:xfrm>
            <a:custGeom>
              <a:avLst/>
              <a:gdLst/>
              <a:ahLst/>
              <a:cxnLst/>
              <a:rect l="l" t="t" r="r" b="b"/>
              <a:pathLst>
                <a:path w="6572250" h="6572250">
                  <a:moveTo>
                    <a:pt x="0" y="6572046"/>
                  </a:moveTo>
                  <a:lnTo>
                    <a:pt x="6572046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5" name="object 55">
              <a:extLst>
                <a:ext uri="{FF2B5EF4-FFF2-40B4-BE49-F238E27FC236}">
                  <a16:creationId xmlns:a16="http://schemas.microsoft.com/office/drawing/2014/main" id="{DC0274D3-A711-7892-0CD9-CCD31E628D87}"/>
                </a:ext>
              </a:extLst>
            </p:cNvPr>
            <p:cNvSpPr/>
            <p:nvPr/>
          </p:nvSpPr>
          <p:spPr>
            <a:xfrm>
              <a:off x="0" y="0"/>
              <a:ext cx="6704330" cy="6704330"/>
            </a:xfrm>
            <a:custGeom>
              <a:avLst/>
              <a:gdLst/>
              <a:ahLst/>
              <a:cxnLst/>
              <a:rect l="l" t="t" r="r" b="b"/>
              <a:pathLst>
                <a:path w="6704330" h="6704330">
                  <a:moveTo>
                    <a:pt x="0" y="6704021"/>
                  </a:moveTo>
                  <a:lnTo>
                    <a:pt x="670402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6" name="object 56">
              <a:extLst>
                <a:ext uri="{FF2B5EF4-FFF2-40B4-BE49-F238E27FC236}">
                  <a16:creationId xmlns:a16="http://schemas.microsoft.com/office/drawing/2014/main" id="{91CDADE6-6870-3A8D-2253-5CCA38CB9561}"/>
                </a:ext>
              </a:extLst>
            </p:cNvPr>
            <p:cNvSpPr/>
            <p:nvPr/>
          </p:nvSpPr>
          <p:spPr>
            <a:xfrm>
              <a:off x="0" y="0"/>
              <a:ext cx="6836409" cy="6836409"/>
            </a:xfrm>
            <a:custGeom>
              <a:avLst/>
              <a:gdLst/>
              <a:ahLst/>
              <a:cxnLst/>
              <a:rect l="l" t="t" r="r" b="b"/>
              <a:pathLst>
                <a:path w="6836409" h="6836409">
                  <a:moveTo>
                    <a:pt x="0" y="6835994"/>
                  </a:moveTo>
                  <a:lnTo>
                    <a:pt x="6835994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7" name="object 57">
              <a:extLst>
                <a:ext uri="{FF2B5EF4-FFF2-40B4-BE49-F238E27FC236}">
                  <a16:creationId xmlns:a16="http://schemas.microsoft.com/office/drawing/2014/main" id="{01B5F4D2-23E5-9099-7B75-8DB6A6AB34F9}"/>
                </a:ext>
              </a:extLst>
            </p:cNvPr>
            <p:cNvSpPr/>
            <p:nvPr/>
          </p:nvSpPr>
          <p:spPr>
            <a:xfrm>
              <a:off x="0" y="0"/>
              <a:ext cx="6968490" cy="6968490"/>
            </a:xfrm>
            <a:custGeom>
              <a:avLst/>
              <a:gdLst/>
              <a:ahLst/>
              <a:cxnLst/>
              <a:rect l="l" t="t" r="r" b="b"/>
              <a:pathLst>
                <a:path w="6968490" h="6968490">
                  <a:moveTo>
                    <a:pt x="0" y="6967969"/>
                  </a:moveTo>
                  <a:lnTo>
                    <a:pt x="6967969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8" name="object 58">
              <a:extLst>
                <a:ext uri="{FF2B5EF4-FFF2-40B4-BE49-F238E27FC236}">
                  <a16:creationId xmlns:a16="http://schemas.microsoft.com/office/drawing/2014/main" id="{8E06D0AB-60FD-9DAB-B62A-09BDF84DDBE4}"/>
                </a:ext>
              </a:extLst>
            </p:cNvPr>
            <p:cNvSpPr/>
            <p:nvPr/>
          </p:nvSpPr>
          <p:spPr>
            <a:xfrm>
              <a:off x="0" y="0"/>
              <a:ext cx="7100570" cy="7100570"/>
            </a:xfrm>
            <a:custGeom>
              <a:avLst/>
              <a:gdLst/>
              <a:ahLst/>
              <a:cxnLst/>
              <a:rect l="l" t="t" r="r" b="b"/>
              <a:pathLst>
                <a:path w="7100570" h="7100570">
                  <a:moveTo>
                    <a:pt x="0" y="7099945"/>
                  </a:moveTo>
                  <a:lnTo>
                    <a:pt x="709994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9" name="object 59">
              <a:extLst>
                <a:ext uri="{FF2B5EF4-FFF2-40B4-BE49-F238E27FC236}">
                  <a16:creationId xmlns:a16="http://schemas.microsoft.com/office/drawing/2014/main" id="{C1C7D42A-5659-20DA-9B3F-DE8877C7E93A}"/>
                </a:ext>
              </a:extLst>
            </p:cNvPr>
            <p:cNvSpPr/>
            <p:nvPr/>
          </p:nvSpPr>
          <p:spPr>
            <a:xfrm>
              <a:off x="0" y="0"/>
              <a:ext cx="7232015" cy="7232015"/>
            </a:xfrm>
            <a:custGeom>
              <a:avLst/>
              <a:gdLst/>
              <a:ahLst/>
              <a:cxnLst/>
              <a:rect l="l" t="t" r="r" b="b"/>
              <a:pathLst>
                <a:path w="7232015" h="7232015">
                  <a:moveTo>
                    <a:pt x="0" y="7231919"/>
                  </a:moveTo>
                  <a:lnTo>
                    <a:pt x="7231919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0" name="object 60">
              <a:extLst>
                <a:ext uri="{FF2B5EF4-FFF2-40B4-BE49-F238E27FC236}">
                  <a16:creationId xmlns:a16="http://schemas.microsoft.com/office/drawing/2014/main" id="{4C891547-A15E-3DAE-983F-3CAB4B54EC32}"/>
                </a:ext>
              </a:extLst>
            </p:cNvPr>
            <p:cNvSpPr/>
            <p:nvPr/>
          </p:nvSpPr>
          <p:spPr>
            <a:xfrm>
              <a:off x="0" y="127890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1" name="object 61">
              <a:extLst>
                <a:ext uri="{FF2B5EF4-FFF2-40B4-BE49-F238E27FC236}">
                  <a16:creationId xmlns:a16="http://schemas.microsoft.com/office/drawing/2014/main" id="{8D668475-7F2E-8971-9D46-6681F5FDD12F}"/>
                </a:ext>
              </a:extLst>
            </p:cNvPr>
            <p:cNvSpPr/>
            <p:nvPr/>
          </p:nvSpPr>
          <p:spPr>
            <a:xfrm>
              <a:off x="0" y="259865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2" name="object 62">
              <a:extLst>
                <a:ext uri="{FF2B5EF4-FFF2-40B4-BE49-F238E27FC236}">
                  <a16:creationId xmlns:a16="http://schemas.microsoft.com/office/drawing/2014/main" id="{95715C14-FDC5-7BE9-B20D-BE6BEDC09D69}"/>
                </a:ext>
              </a:extLst>
            </p:cNvPr>
            <p:cNvSpPr/>
            <p:nvPr/>
          </p:nvSpPr>
          <p:spPr>
            <a:xfrm>
              <a:off x="0" y="391839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3" name="object 63">
              <a:extLst>
                <a:ext uri="{FF2B5EF4-FFF2-40B4-BE49-F238E27FC236}">
                  <a16:creationId xmlns:a16="http://schemas.microsoft.com/office/drawing/2014/main" id="{C29B9FE7-3752-327D-E622-6A217803CCFB}"/>
                </a:ext>
              </a:extLst>
            </p:cNvPr>
            <p:cNvSpPr/>
            <p:nvPr/>
          </p:nvSpPr>
          <p:spPr>
            <a:xfrm>
              <a:off x="0" y="523815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4" name="object 64">
              <a:extLst>
                <a:ext uri="{FF2B5EF4-FFF2-40B4-BE49-F238E27FC236}">
                  <a16:creationId xmlns:a16="http://schemas.microsoft.com/office/drawing/2014/main" id="{F76E685E-7A49-352B-A641-FFD218BADBA4}"/>
                </a:ext>
              </a:extLst>
            </p:cNvPr>
            <p:cNvSpPr/>
            <p:nvPr/>
          </p:nvSpPr>
          <p:spPr>
            <a:xfrm>
              <a:off x="0" y="655789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5" name="object 65">
              <a:extLst>
                <a:ext uri="{FF2B5EF4-FFF2-40B4-BE49-F238E27FC236}">
                  <a16:creationId xmlns:a16="http://schemas.microsoft.com/office/drawing/2014/main" id="{A462F2E8-F7F0-F466-FEB7-8A5EAAB8CEEC}"/>
                </a:ext>
              </a:extLst>
            </p:cNvPr>
            <p:cNvSpPr/>
            <p:nvPr/>
          </p:nvSpPr>
          <p:spPr>
            <a:xfrm>
              <a:off x="0" y="787763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6" name="object 66">
              <a:extLst>
                <a:ext uri="{FF2B5EF4-FFF2-40B4-BE49-F238E27FC236}">
                  <a16:creationId xmlns:a16="http://schemas.microsoft.com/office/drawing/2014/main" id="{AD0E89A3-4729-D782-AC90-F4F8CFF1ED11}"/>
                </a:ext>
              </a:extLst>
            </p:cNvPr>
            <p:cNvSpPr/>
            <p:nvPr/>
          </p:nvSpPr>
          <p:spPr>
            <a:xfrm>
              <a:off x="0" y="919737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7" name="object 67">
              <a:extLst>
                <a:ext uri="{FF2B5EF4-FFF2-40B4-BE49-F238E27FC236}">
                  <a16:creationId xmlns:a16="http://schemas.microsoft.com/office/drawing/2014/main" id="{31614DC9-229B-31EC-2E65-2FE127AD4DED}"/>
                </a:ext>
              </a:extLst>
            </p:cNvPr>
            <p:cNvSpPr/>
            <p:nvPr/>
          </p:nvSpPr>
          <p:spPr>
            <a:xfrm>
              <a:off x="0" y="1051711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8" name="object 68">
              <a:extLst>
                <a:ext uri="{FF2B5EF4-FFF2-40B4-BE49-F238E27FC236}">
                  <a16:creationId xmlns:a16="http://schemas.microsoft.com/office/drawing/2014/main" id="{36DB888D-197E-5312-643E-199BAD4807EA}"/>
                </a:ext>
              </a:extLst>
            </p:cNvPr>
            <p:cNvSpPr/>
            <p:nvPr/>
          </p:nvSpPr>
          <p:spPr>
            <a:xfrm>
              <a:off x="0" y="1183686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9" name="object 69">
              <a:extLst>
                <a:ext uri="{FF2B5EF4-FFF2-40B4-BE49-F238E27FC236}">
                  <a16:creationId xmlns:a16="http://schemas.microsoft.com/office/drawing/2014/main" id="{8D7AD0AD-217C-0B37-AC85-703AC9569EEF}"/>
                </a:ext>
              </a:extLst>
            </p:cNvPr>
            <p:cNvSpPr/>
            <p:nvPr/>
          </p:nvSpPr>
          <p:spPr>
            <a:xfrm>
              <a:off x="0" y="1315661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0" name="object 70">
              <a:extLst>
                <a:ext uri="{FF2B5EF4-FFF2-40B4-BE49-F238E27FC236}">
                  <a16:creationId xmlns:a16="http://schemas.microsoft.com/office/drawing/2014/main" id="{EECA5B18-D6E6-46EE-4D3F-D02B8757CBC8}"/>
                </a:ext>
              </a:extLst>
            </p:cNvPr>
            <p:cNvSpPr/>
            <p:nvPr/>
          </p:nvSpPr>
          <p:spPr>
            <a:xfrm>
              <a:off x="0" y="1447636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1" name="object 71">
              <a:extLst>
                <a:ext uri="{FF2B5EF4-FFF2-40B4-BE49-F238E27FC236}">
                  <a16:creationId xmlns:a16="http://schemas.microsoft.com/office/drawing/2014/main" id="{E19AC8D3-148E-5D30-953D-0358C19A2A7E}"/>
                </a:ext>
              </a:extLst>
            </p:cNvPr>
            <p:cNvSpPr/>
            <p:nvPr/>
          </p:nvSpPr>
          <p:spPr>
            <a:xfrm>
              <a:off x="0" y="1579609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2" name="object 72">
              <a:extLst>
                <a:ext uri="{FF2B5EF4-FFF2-40B4-BE49-F238E27FC236}">
                  <a16:creationId xmlns:a16="http://schemas.microsoft.com/office/drawing/2014/main" id="{93CA458A-06FA-61C3-3AB6-FE508788CA72}"/>
                </a:ext>
              </a:extLst>
            </p:cNvPr>
            <p:cNvSpPr/>
            <p:nvPr/>
          </p:nvSpPr>
          <p:spPr>
            <a:xfrm>
              <a:off x="0" y="1711584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3" name="object 73">
              <a:extLst>
                <a:ext uri="{FF2B5EF4-FFF2-40B4-BE49-F238E27FC236}">
                  <a16:creationId xmlns:a16="http://schemas.microsoft.com/office/drawing/2014/main" id="{D133DDF6-BA7A-F768-A0D2-5D3B62076C72}"/>
                </a:ext>
              </a:extLst>
            </p:cNvPr>
            <p:cNvSpPr/>
            <p:nvPr/>
          </p:nvSpPr>
          <p:spPr>
            <a:xfrm>
              <a:off x="0" y="1843559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4" name="object 74">
              <a:extLst>
                <a:ext uri="{FF2B5EF4-FFF2-40B4-BE49-F238E27FC236}">
                  <a16:creationId xmlns:a16="http://schemas.microsoft.com/office/drawing/2014/main" id="{1236C503-88A9-FC90-79DC-2BC2D66A8C41}"/>
                </a:ext>
              </a:extLst>
            </p:cNvPr>
            <p:cNvSpPr/>
            <p:nvPr/>
          </p:nvSpPr>
          <p:spPr>
            <a:xfrm>
              <a:off x="0" y="1975534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5" name="object 75">
              <a:extLst>
                <a:ext uri="{FF2B5EF4-FFF2-40B4-BE49-F238E27FC236}">
                  <a16:creationId xmlns:a16="http://schemas.microsoft.com/office/drawing/2014/main" id="{F3E4FBCB-E77A-D7A8-4C51-E096A7F38869}"/>
                </a:ext>
              </a:extLst>
            </p:cNvPr>
            <p:cNvSpPr/>
            <p:nvPr/>
          </p:nvSpPr>
          <p:spPr>
            <a:xfrm>
              <a:off x="0" y="2107509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6" name="object 76">
              <a:extLst>
                <a:ext uri="{FF2B5EF4-FFF2-40B4-BE49-F238E27FC236}">
                  <a16:creationId xmlns:a16="http://schemas.microsoft.com/office/drawing/2014/main" id="{C1151B5B-48B2-0F0B-DD7E-E42AABAFBA3C}"/>
                </a:ext>
              </a:extLst>
            </p:cNvPr>
            <p:cNvSpPr/>
            <p:nvPr/>
          </p:nvSpPr>
          <p:spPr>
            <a:xfrm>
              <a:off x="0" y="2239482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7" name="object 77">
              <a:extLst>
                <a:ext uri="{FF2B5EF4-FFF2-40B4-BE49-F238E27FC236}">
                  <a16:creationId xmlns:a16="http://schemas.microsoft.com/office/drawing/2014/main" id="{6FF1BB46-AADC-BE00-E7BC-B2AA89F8FA37}"/>
                </a:ext>
              </a:extLst>
            </p:cNvPr>
            <p:cNvSpPr/>
            <p:nvPr/>
          </p:nvSpPr>
          <p:spPr>
            <a:xfrm>
              <a:off x="0" y="2371458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8" name="object 78">
              <a:extLst>
                <a:ext uri="{FF2B5EF4-FFF2-40B4-BE49-F238E27FC236}">
                  <a16:creationId xmlns:a16="http://schemas.microsoft.com/office/drawing/2014/main" id="{A6BA7C0F-F927-83FB-EEB7-B6BB48EB12BC}"/>
                </a:ext>
              </a:extLst>
            </p:cNvPr>
            <p:cNvSpPr/>
            <p:nvPr/>
          </p:nvSpPr>
          <p:spPr>
            <a:xfrm>
              <a:off x="0" y="2503432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9" name="object 79">
              <a:extLst>
                <a:ext uri="{FF2B5EF4-FFF2-40B4-BE49-F238E27FC236}">
                  <a16:creationId xmlns:a16="http://schemas.microsoft.com/office/drawing/2014/main" id="{D88B553B-C494-C236-4F76-23C5866C3DE4}"/>
                </a:ext>
              </a:extLst>
            </p:cNvPr>
            <p:cNvSpPr/>
            <p:nvPr/>
          </p:nvSpPr>
          <p:spPr>
            <a:xfrm>
              <a:off x="0" y="2635405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0" name="object 80">
              <a:extLst>
                <a:ext uri="{FF2B5EF4-FFF2-40B4-BE49-F238E27FC236}">
                  <a16:creationId xmlns:a16="http://schemas.microsoft.com/office/drawing/2014/main" id="{775817CE-6899-54FF-F8B6-DC4761A382FF}"/>
                </a:ext>
              </a:extLst>
            </p:cNvPr>
            <p:cNvSpPr/>
            <p:nvPr/>
          </p:nvSpPr>
          <p:spPr>
            <a:xfrm>
              <a:off x="0" y="2767379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1" name="object 81">
              <a:extLst>
                <a:ext uri="{FF2B5EF4-FFF2-40B4-BE49-F238E27FC236}">
                  <a16:creationId xmlns:a16="http://schemas.microsoft.com/office/drawing/2014/main" id="{4664AB79-0431-EBB5-54B4-412841968DD2}"/>
                </a:ext>
              </a:extLst>
            </p:cNvPr>
            <p:cNvSpPr/>
            <p:nvPr/>
          </p:nvSpPr>
          <p:spPr>
            <a:xfrm>
              <a:off x="0" y="2899355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2" name="object 82">
              <a:extLst>
                <a:ext uri="{FF2B5EF4-FFF2-40B4-BE49-F238E27FC236}">
                  <a16:creationId xmlns:a16="http://schemas.microsoft.com/office/drawing/2014/main" id="{2692A52B-54E3-F93E-0427-E42A06C62E1A}"/>
                </a:ext>
              </a:extLst>
            </p:cNvPr>
            <p:cNvSpPr/>
            <p:nvPr/>
          </p:nvSpPr>
          <p:spPr>
            <a:xfrm>
              <a:off x="0" y="3031329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3" name="object 83">
              <a:extLst>
                <a:ext uri="{FF2B5EF4-FFF2-40B4-BE49-F238E27FC236}">
                  <a16:creationId xmlns:a16="http://schemas.microsoft.com/office/drawing/2014/main" id="{6E28AAAD-58A6-4E0C-BB08-1CC31416AF96}"/>
                </a:ext>
              </a:extLst>
            </p:cNvPr>
            <p:cNvSpPr/>
            <p:nvPr/>
          </p:nvSpPr>
          <p:spPr>
            <a:xfrm>
              <a:off x="0" y="3163305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4" name="object 84">
              <a:extLst>
                <a:ext uri="{FF2B5EF4-FFF2-40B4-BE49-F238E27FC236}">
                  <a16:creationId xmlns:a16="http://schemas.microsoft.com/office/drawing/2014/main" id="{E32E4295-3482-0538-5543-A84920286278}"/>
                </a:ext>
              </a:extLst>
            </p:cNvPr>
            <p:cNvSpPr/>
            <p:nvPr/>
          </p:nvSpPr>
          <p:spPr>
            <a:xfrm>
              <a:off x="0" y="3295278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5" name="object 85">
              <a:extLst>
                <a:ext uri="{FF2B5EF4-FFF2-40B4-BE49-F238E27FC236}">
                  <a16:creationId xmlns:a16="http://schemas.microsoft.com/office/drawing/2014/main" id="{C975C1EA-1208-7346-5160-8005B0EBB180}"/>
                </a:ext>
              </a:extLst>
            </p:cNvPr>
            <p:cNvSpPr/>
            <p:nvPr/>
          </p:nvSpPr>
          <p:spPr>
            <a:xfrm>
              <a:off x="0" y="3427252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6" name="object 86">
              <a:extLst>
                <a:ext uri="{FF2B5EF4-FFF2-40B4-BE49-F238E27FC236}">
                  <a16:creationId xmlns:a16="http://schemas.microsoft.com/office/drawing/2014/main" id="{E6FE8E03-7C06-C1C2-C75A-36BE58BEF413}"/>
                </a:ext>
              </a:extLst>
            </p:cNvPr>
            <p:cNvSpPr/>
            <p:nvPr/>
          </p:nvSpPr>
          <p:spPr>
            <a:xfrm>
              <a:off x="103228" y="3559228"/>
              <a:ext cx="7132955" cy="7132955"/>
            </a:xfrm>
            <a:custGeom>
              <a:avLst/>
              <a:gdLst/>
              <a:ahLst/>
              <a:cxnLst/>
              <a:rect l="l" t="t" r="r" b="b"/>
              <a:pathLst>
                <a:path w="7132955" h="7132955">
                  <a:moveTo>
                    <a:pt x="0" y="7132774"/>
                  </a:moveTo>
                  <a:lnTo>
                    <a:pt x="7132774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7" name="object 87">
              <a:extLst>
                <a:ext uri="{FF2B5EF4-FFF2-40B4-BE49-F238E27FC236}">
                  <a16:creationId xmlns:a16="http://schemas.microsoft.com/office/drawing/2014/main" id="{42E1F78B-6677-37F5-39FA-519CD657A186}"/>
                </a:ext>
              </a:extLst>
            </p:cNvPr>
            <p:cNvSpPr/>
            <p:nvPr/>
          </p:nvSpPr>
          <p:spPr>
            <a:xfrm>
              <a:off x="235201" y="3691202"/>
              <a:ext cx="7000875" cy="7000875"/>
            </a:xfrm>
            <a:custGeom>
              <a:avLst/>
              <a:gdLst/>
              <a:ahLst/>
              <a:cxnLst/>
              <a:rect l="l" t="t" r="r" b="b"/>
              <a:pathLst>
                <a:path w="7000875" h="7000875">
                  <a:moveTo>
                    <a:pt x="0" y="7000801"/>
                  </a:moveTo>
                  <a:lnTo>
                    <a:pt x="700080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8" name="object 88">
              <a:extLst>
                <a:ext uri="{FF2B5EF4-FFF2-40B4-BE49-F238E27FC236}">
                  <a16:creationId xmlns:a16="http://schemas.microsoft.com/office/drawing/2014/main" id="{B229B6C8-A3AD-D339-91B6-CD70019FE963}"/>
                </a:ext>
              </a:extLst>
            </p:cNvPr>
            <p:cNvSpPr/>
            <p:nvPr/>
          </p:nvSpPr>
          <p:spPr>
            <a:xfrm>
              <a:off x="367177" y="3823177"/>
              <a:ext cx="6869430" cy="6869430"/>
            </a:xfrm>
            <a:custGeom>
              <a:avLst/>
              <a:gdLst/>
              <a:ahLst/>
              <a:cxnLst/>
              <a:rect l="l" t="t" r="r" b="b"/>
              <a:pathLst>
                <a:path w="6869430" h="6869430">
                  <a:moveTo>
                    <a:pt x="0" y="6868825"/>
                  </a:moveTo>
                  <a:lnTo>
                    <a:pt x="686882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9" name="object 89">
              <a:extLst>
                <a:ext uri="{FF2B5EF4-FFF2-40B4-BE49-F238E27FC236}">
                  <a16:creationId xmlns:a16="http://schemas.microsoft.com/office/drawing/2014/main" id="{7B8B3737-B61A-D924-136D-85AAA070BB66}"/>
                </a:ext>
              </a:extLst>
            </p:cNvPr>
            <p:cNvSpPr/>
            <p:nvPr/>
          </p:nvSpPr>
          <p:spPr>
            <a:xfrm>
              <a:off x="499150" y="3955151"/>
              <a:ext cx="6737350" cy="6737350"/>
            </a:xfrm>
            <a:custGeom>
              <a:avLst/>
              <a:gdLst/>
              <a:ahLst/>
              <a:cxnLst/>
              <a:rect l="l" t="t" r="r" b="b"/>
              <a:pathLst>
                <a:path w="6737350" h="6737350">
                  <a:moveTo>
                    <a:pt x="0" y="6736851"/>
                  </a:moveTo>
                  <a:lnTo>
                    <a:pt x="673685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0" name="object 90">
              <a:extLst>
                <a:ext uri="{FF2B5EF4-FFF2-40B4-BE49-F238E27FC236}">
                  <a16:creationId xmlns:a16="http://schemas.microsoft.com/office/drawing/2014/main" id="{AC437EB5-ACEC-F230-9665-D1B34A6CE788}"/>
                </a:ext>
              </a:extLst>
            </p:cNvPr>
            <p:cNvSpPr/>
            <p:nvPr/>
          </p:nvSpPr>
          <p:spPr>
            <a:xfrm>
              <a:off x="631125" y="4087125"/>
              <a:ext cx="6605270" cy="6605270"/>
            </a:xfrm>
            <a:custGeom>
              <a:avLst/>
              <a:gdLst/>
              <a:ahLst/>
              <a:cxnLst/>
              <a:rect l="l" t="t" r="r" b="b"/>
              <a:pathLst>
                <a:path w="6605270" h="6605270">
                  <a:moveTo>
                    <a:pt x="0" y="6604877"/>
                  </a:moveTo>
                  <a:lnTo>
                    <a:pt x="6604877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1" name="object 91">
              <a:extLst>
                <a:ext uri="{FF2B5EF4-FFF2-40B4-BE49-F238E27FC236}">
                  <a16:creationId xmlns:a16="http://schemas.microsoft.com/office/drawing/2014/main" id="{212413F9-938E-86CC-DA8E-2EF560BF0B23}"/>
                </a:ext>
              </a:extLst>
            </p:cNvPr>
            <p:cNvSpPr/>
            <p:nvPr/>
          </p:nvSpPr>
          <p:spPr>
            <a:xfrm>
              <a:off x="763100" y="4219101"/>
              <a:ext cx="6473190" cy="6473190"/>
            </a:xfrm>
            <a:custGeom>
              <a:avLst/>
              <a:gdLst/>
              <a:ahLst/>
              <a:cxnLst/>
              <a:rect l="l" t="t" r="r" b="b"/>
              <a:pathLst>
                <a:path w="6473190" h="6473190">
                  <a:moveTo>
                    <a:pt x="0" y="6472901"/>
                  </a:moveTo>
                  <a:lnTo>
                    <a:pt x="647290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2" name="object 92">
              <a:extLst>
                <a:ext uri="{FF2B5EF4-FFF2-40B4-BE49-F238E27FC236}">
                  <a16:creationId xmlns:a16="http://schemas.microsoft.com/office/drawing/2014/main" id="{ECE0B669-A21A-AD6A-81AE-B74E0B5F5C07}"/>
                </a:ext>
              </a:extLst>
            </p:cNvPr>
            <p:cNvSpPr/>
            <p:nvPr/>
          </p:nvSpPr>
          <p:spPr>
            <a:xfrm>
              <a:off x="895074" y="4351075"/>
              <a:ext cx="6341110" cy="6341110"/>
            </a:xfrm>
            <a:custGeom>
              <a:avLst/>
              <a:gdLst/>
              <a:ahLst/>
              <a:cxnLst/>
              <a:rect l="l" t="t" r="r" b="b"/>
              <a:pathLst>
                <a:path w="6341109" h="6341109">
                  <a:moveTo>
                    <a:pt x="0" y="6340928"/>
                  </a:moveTo>
                  <a:lnTo>
                    <a:pt x="634092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3" name="object 93">
              <a:extLst>
                <a:ext uri="{FF2B5EF4-FFF2-40B4-BE49-F238E27FC236}">
                  <a16:creationId xmlns:a16="http://schemas.microsoft.com/office/drawing/2014/main" id="{F6E621BE-F3E6-A9FE-707C-A0E1FCE544EB}"/>
                </a:ext>
              </a:extLst>
            </p:cNvPr>
            <p:cNvSpPr/>
            <p:nvPr/>
          </p:nvSpPr>
          <p:spPr>
            <a:xfrm>
              <a:off x="1027047" y="4483048"/>
              <a:ext cx="6209030" cy="6209030"/>
            </a:xfrm>
            <a:custGeom>
              <a:avLst/>
              <a:gdLst/>
              <a:ahLst/>
              <a:cxnLst/>
              <a:rect l="l" t="t" r="r" b="b"/>
              <a:pathLst>
                <a:path w="6209030" h="6209030">
                  <a:moveTo>
                    <a:pt x="0" y="6208954"/>
                  </a:moveTo>
                  <a:lnTo>
                    <a:pt x="6208954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4" name="object 94">
              <a:extLst>
                <a:ext uri="{FF2B5EF4-FFF2-40B4-BE49-F238E27FC236}">
                  <a16:creationId xmlns:a16="http://schemas.microsoft.com/office/drawing/2014/main" id="{061D15D0-1EBE-AE20-A6C6-DFF9161D6D9B}"/>
                </a:ext>
              </a:extLst>
            </p:cNvPr>
            <p:cNvSpPr/>
            <p:nvPr/>
          </p:nvSpPr>
          <p:spPr>
            <a:xfrm>
              <a:off x="1159023" y="4615024"/>
              <a:ext cx="6077585" cy="6077585"/>
            </a:xfrm>
            <a:custGeom>
              <a:avLst/>
              <a:gdLst/>
              <a:ahLst/>
              <a:cxnLst/>
              <a:rect l="l" t="t" r="r" b="b"/>
              <a:pathLst>
                <a:path w="6077584" h="6077584">
                  <a:moveTo>
                    <a:pt x="0" y="6076978"/>
                  </a:moveTo>
                  <a:lnTo>
                    <a:pt x="607697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5" name="object 95">
              <a:extLst>
                <a:ext uri="{FF2B5EF4-FFF2-40B4-BE49-F238E27FC236}">
                  <a16:creationId xmlns:a16="http://schemas.microsoft.com/office/drawing/2014/main" id="{3066684C-E35E-ADF1-6199-B62963D2B4DA}"/>
                </a:ext>
              </a:extLst>
            </p:cNvPr>
            <p:cNvSpPr/>
            <p:nvPr/>
          </p:nvSpPr>
          <p:spPr>
            <a:xfrm>
              <a:off x="1290996" y="4746997"/>
              <a:ext cx="5945505" cy="5945505"/>
            </a:xfrm>
            <a:custGeom>
              <a:avLst/>
              <a:gdLst/>
              <a:ahLst/>
              <a:cxnLst/>
              <a:rect l="l" t="t" r="r" b="b"/>
              <a:pathLst>
                <a:path w="5945505" h="5945505">
                  <a:moveTo>
                    <a:pt x="0" y="5945005"/>
                  </a:moveTo>
                  <a:lnTo>
                    <a:pt x="594500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6" name="object 96">
              <a:extLst>
                <a:ext uri="{FF2B5EF4-FFF2-40B4-BE49-F238E27FC236}">
                  <a16:creationId xmlns:a16="http://schemas.microsoft.com/office/drawing/2014/main" id="{88295193-DA9A-3EA7-7526-5E7138D30C47}"/>
                </a:ext>
              </a:extLst>
            </p:cNvPr>
            <p:cNvSpPr/>
            <p:nvPr/>
          </p:nvSpPr>
          <p:spPr>
            <a:xfrm>
              <a:off x="1422971" y="4878971"/>
              <a:ext cx="5813425" cy="5813425"/>
            </a:xfrm>
            <a:custGeom>
              <a:avLst/>
              <a:gdLst/>
              <a:ahLst/>
              <a:cxnLst/>
              <a:rect l="l" t="t" r="r" b="b"/>
              <a:pathLst>
                <a:path w="5813425" h="5813425">
                  <a:moveTo>
                    <a:pt x="0" y="5813031"/>
                  </a:moveTo>
                  <a:lnTo>
                    <a:pt x="581303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7" name="object 97">
              <a:extLst>
                <a:ext uri="{FF2B5EF4-FFF2-40B4-BE49-F238E27FC236}">
                  <a16:creationId xmlns:a16="http://schemas.microsoft.com/office/drawing/2014/main" id="{8CB563CC-303C-32E5-775C-358792A77B67}"/>
                </a:ext>
              </a:extLst>
            </p:cNvPr>
            <p:cNvSpPr/>
            <p:nvPr/>
          </p:nvSpPr>
          <p:spPr>
            <a:xfrm>
              <a:off x="1554947" y="5010948"/>
              <a:ext cx="5681345" cy="5681345"/>
            </a:xfrm>
            <a:custGeom>
              <a:avLst/>
              <a:gdLst/>
              <a:ahLst/>
              <a:cxnLst/>
              <a:rect l="l" t="t" r="r" b="b"/>
              <a:pathLst>
                <a:path w="5681345" h="5681345">
                  <a:moveTo>
                    <a:pt x="0" y="5681055"/>
                  </a:moveTo>
                  <a:lnTo>
                    <a:pt x="568105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8" name="object 98">
              <a:extLst>
                <a:ext uri="{FF2B5EF4-FFF2-40B4-BE49-F238E27FC236}">
                  <a16:creationId xmlns:a16="http://schemas.microsoft.com/office/drawing/2014/main" id="{DBCF1DC4-E526-178E-9836-21272D8E1DDD}"/>
                </a:ext>
              </a:extLst>
            </p:cNvPr>
            <p:cNvSpPr/>
            <p:nvPr/>
          </p:nvSpPr>
          <p:spPr>
            <a:xfrm>
              <a:off x="1686920" y="5142921"/>
              <a:ext cx="5549265" cy="5549265"/>
            </a:xfrm>
            <a:custGeom>
              <a:avLst/>
              <a:gdLst/>
              <a:ahLst/>
              <a:cxnLst/>
              <a:rect l="l" t="t" r="r" b="b"/>
              <a:pathLst>
                <a:path w="5549265" h="5549265">
                  <a:moveTo>
                    <a:pt x="0" y="5549081"/>
                  </a:moveTo>
                  <a:lnTo>
                    <a:pt x="554908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9" name="object 99">
              <a:extLst>
                <a:ext uri="{FF2B5EF4-FFF2-40B4-BE49-F238E27FC236}">
                  <a16:creationId xmlns:a16="http://schemas.microsoft.com/office/drawing/2014/main" id="{BBF616DE-8E92-C94D-78C0-71ABA15AB54B}"/>
                </a:ext>
              </a:extLst>
            </p:cNvPr>
            <p:cNvSpPr/>
            <p:nvPr/>
          </p:nvSpPr>
          <p:spPr>
            <a:xfrm>
              <a:off x="1818895" y="5274895"/>
              <a:ext cx="5417185" cy="5417185"/>
            </a:xfrm>
            <a:custGeom>
              <a:avLst/>
              <a:gdLst/>
              <a:ahLst/>
              <a:cxnLst/>
              <a:rect l="l" t="t" r="r" b="b"/>
              <a:pathLst>
                <a:path w="5417184" h="5417184">
                  <a:moveTo>
                    <a:pt x="0" y="5417107"/>
                  </a:moveTo>
                  <a:lnTo>
                    <a:pt x="5417107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0" name="object 100">
              <a:extLst>
                <a:ext uri="{FF2B5EF4-FFF2-40B4-BE49-F238E27FC236}">
                  <a16:creationId xmlns:a16="http://schemas.microsoft.com/office/drawing/2014/main" id="{80A372BB-0851-B812-4FD2-90EB2D3C907F}"/>
                </a:ext>
              </a:extLst>
            </p:cNvPr>
            <p:cNvSpPr/>
            <p:nvPr/>
          </p:nvSpPr>
          <p:spPr>
            <a:xfrm>
              <a:off x="1950871" y="5406871"/>
              <a:ext cx="5285740" cy="5285740"/>
            </a:xfrm>
            <a:custGeom>
              <a:avLst/>
              <a:gdLst/>
              <a:ahLst/>
              <a:cxnLst/>
              <a:rect l="l" t="t" r="r" b="b"/>
              <a:pathLst>
                <a:path w="5285740" h="5285740">
                  <a:moveTo>
                    <a:pt x="0" y="5285131"/>
                  </a:moveTo>
                  <a:lnTo>
                    <a:pt x="528513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1" name="object 101">
              <a:extLst>
                <a:ext uri="{FF2B5EF4-FFF2-40B4-BE49-F238E27FC236}">
                  <a16:creationId xmlns:a16="http://schemas.microsoft.com/office/drawing/2014/main" id="{7EEE6477-08BE-8B9B-EA58-B5E8AABDD13E}"/>
                </a:ext>
              </a:extLst>
            </p:cNvPr>
            <p:cNvSpPr/>
            <p:nvPr/>
          </p:nvSpPr>
          <p:spPr>
            <a:xfrm>
              <a:off x="2082844" y="5538844"/>
              <a:ext cx="5153660" cy="5153660"/>
            </a:xfrm>
            <a:custGeom>
              <a:avLst/>
              <a:gdLst/>
              <a:ahLst/>
              <a:cxnLst/>
              <a:rect l="l" t="t" r="r" b="b"/>
              <a:pathLst>
                <a:path w="5153659" h="5153659">
                  <a:moveTo>
                    <a:pt x="0" y="5153158"/>
                  </a:moveTo>
                  <a:lnTo>
                    <a:pt x="515315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2" name="object 102">
              <a:extLst>
                <a:ext uri="{FF2B5EF4-FFF2-40B4-BE49-F238E27FC236}">
                  <a16:creationId xmlns:a16="http://schemas.microsoft.com/office/drawing/2014/main" id="{6899E9DE-8E24-771D-1E99-BF427F846972}"/>
                </a:ext>
              </a:extLst>
            </p:cNvPr>
            <p:cNvSpPr/>
            <p:nvPr/>
          </p:nvSpPr>
          <p:spPr>
            <a:xfrm>
              <a:off x="2214820" y="5670820"/>
              <a:ext cx="5021580" cy="5021580"/>
            </a:xfrm>
            <a:custGeom>
              <a:avLst/>
              <a:gdLst/>
              <a:ahLst/>
              <a:cxnLst/>
              <a:rect l="l" t="t" r="r" b="b"/>
              <a:pathLst>
                <a:path w="5021580" h="5021580">
                  <a:moveTo>
                    <a:pt x="0" y="5021182"/>
                  </a:moveTo>
                  <a:lnTo>
                    <a:pt x="502118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3" name="object 103">
              <a:extLst>
                <a:ext uri="{FF2B5EF4-FFF2-40B4-BE49-F238E27FC236}">
                  <a16:creationId xmlns:a16="http://schemas.microsoft.com/office/drawing/2014/main" id="{FFBCA8AC-53BD-7528-BCB9-4EED6F4BD11A}"/>
                </a:ext>
              </a:extLst>
            </p:cNvPr>
            <p:cNvSpPr/>
            <p:nvPr/>
          </p:nvSpPr>
          <p:spPr>
            <a:xfrm>
              <a:off x="2346794" y="5802795"/>
              <a:ext cx="4889500" cy="4889500"/>
            </a:xfrm>
            <a:custGeom>
              <a:avLst/>
              <a:gdLst/>
              <a:ahLst/>
              <a:cxnLst/>
              <a:rect l="l" t="t" r="r" b="b"/>
              <a:pathLst>
                <a:path w="4889500" h="4889500">
                  <a:moveTo>
                    <a:pt x="0" y="4889207"/>
                  </a:moveTo>
                  <a:lnTo>
                    <a:pt x="4889207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4" name="object 104">
              <a:extLst>
                <a:ext uri="{FF2B5EF4-FFF2-40B4-BE49-F238E27FC236}">
                  <a16:creationId xmlns:a16="http://schemas.microsoft.com/office/drawing/2014/main" id="{052E5A3E-1D65-BF2F-281F-A9E6C961B06E}"/>
                </a:ext>
              </a:extLst>
            </p:cNvPr>
            <p:cNvSpPr/>
            <p:nvPr/>
          </p:nvSpPr>
          <p:spPr>
            <a:xfrm>
              <a:off x="2478768" y="5934768"/>
              <a:ext cx="4757420" cy="4757420"/>
            </a:xfrm>
            <a:custGeom>
              <a:avLst/>
              <a:gdLst/>
              <a:ahLst/>
              <a:cxnLst/>
              <a:rect l="l" t="t" r="r" b="b"/>
              <a:pathLst>
                <a:path w="4757420" h="4757420">
                  <a:moveTo>
                    <a:pt x="0" y="4757234"/>
                  </a:moveTo>
                  <a:lnTo>
                    <a:pt x="4757234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5" name="object 105">
              <a:extLst>
                <a:ext uri="{FF2B5EF4-FFF2-40B4-BE49-F238E27FC236}">
                  <a16:creationId xmlns:a16="http://schemas.microsoft.com/office/drawing/2014/main" id="{B0776818-B7DA-DEC7-D9BF-BDD61ED8E49C}"/>
                </a:ext>
              </a:extLst>
            </p:cNvPr>
            <p:cNvSpPr/>
            <p:nvPr/>
          </p:nvSpPr>
          <p:spPr>
            <a:xfrm>
              <a:off x="2610742" y="6066743"/>
              <a:ext cx="4625340" cy="4625340"/>
            </a:xfrm>
            <a:custGeom>
              <a:avLst/>
              <a:gdLst/>
              <a:ahLst/>
              <a:cxnLst/>
              <a:rect l="l" t="t" r="r" b="b"/>
              <a:pathLst>
                <a:path w="4625340" h="4625340">
                  <a:moveTo>
                    <a:pt x="0" y="4625259"/>
                  </a:moveTo>
                  <a:lnTo>
                    <a:pt x="4625259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6" name="object 106">
              <a:extLst>
                <a:ext uri="{FF2B5EF4-FFF2-40B4-BE49-F238E27FC236}">
                  <a16:creationId xmlns:a16="http://schemas.microsoft.com/office/drawing/2014/main" id="{F6BB6BD5-8419-7467-603D-0C249A2B980F}"/>
                </a:ext>
              </a:extLst>
            </p:cNvPr>
            <p:cNvSpPr/>
            <p:nvPr/>
          </p:nvSpPr>
          <p:spPr>
            <a:xfrm>
              <a:off x="2742717" y="6198718"/>
              <a:ext cx="4493895" cy="4493895"/>
            </a:xfrm>
            <a:custGeom>
              <a:avLst/>
              <a:gdLst/>
              <a:ahLst/>
              <a:cxnLst/>
              <a:rect l="l" t="t" r="r" b="b"/>
              <a:pathLst>
                <a:path w="4493895" h="4493895">
                  <a:moveTo>
                    <a:pt x="0" y="4493285"/>
                  </a:moveTo>
                  <a:lnTo>
                    <a:pt x="449328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7" name="object 107">
              <a:extLst>
                <a:ext uri="{FF2B5EF4-FFF2-40B4-BE49-F238E27FC236}">
                  <a16:creationId xmlns:a16="http://schemas.microsoft.com/office/drawing/2014/main" id="{90F45AFC-4A2E-2081-E265-CE19D3AEBD7D}"/>
                </a:ext>
              </a:extLst>
            </p:cNvPr>
            <p:cNvSpPr/>
            <p:nvPr/>
          </p:nvSpPr>
          <p:spPr>
            <a:xfrm>
              <a:off x="2874693" y="6330693"/>
              <a:ext cx="4361815" cy="4361815"/>
            </a:xfrm>
            <a:custGeom>
              <a:avLst/>
              <a:gdLst/>
              <a:ahLst/>
              <a:cxnLst/>
              <a:rect l="l" t="t" r="r" b="b"/>
              <a:pathLst>
                <a:path w="4361815" h="4361815">
                  <a:moveTo>
                    <a:pt x="0" y="4361309"/>
                  </a:moveTo>
                  <a:lnTo>
                    <a:pt x="4361309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8" name="object 108">
              <a:extLst>
                <a:ext uri="{FF2B5EF4-FFF2-40B4-BE49-F238E27FC236}">
                  <a16:creationId xmlns:a16="http://schemas.microsoft.com/office/drawing/2014/main" id="{A2F03F61-9C20-5593-6A2F-2D69F9711DE7}"/>
                </a:ext>
              </a:extLst>
            </p:cNvPr>
            <p:cNvSpPr/>
            <p:nvPr/>
          </p:nvSpPr>
          <p:spPr>
            <a:xfrm>
              <a:off x="3006666" y="6462667"/>
              <a:ext cx="4229735" cy="4229735"/>
            </a:xfrm>
            <a:custGeom>
              <a:avLst/>
              <a:gdLst/>
              <a:ahLst/>
              <a:cxnLst/>
              <a:rect l="l" t="t" r="r" b="b"/>
              <a:pathLst>
                <a:path w="4229734" h="4229734">
                  <a:moveTo>
                    <a:pt x="0" y="4229335"/>
                  </a:moveTo>
                  <a:lnTo>
                    <a:pt x="422933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9" name="object 109">
              <a:extLst>
                <a:ext uri="{FF2B5EF4-FFF2-40B4-BE49-F238E27FC236}">
                  <a16:creationId xmlns:a16="http://schemas.microsoft.com/office/drawing/2014/main" id="{1223D0DC-0725-9910-D67A-03E54021D087}"/>
                </a:ext>
              </a:extLst>
            </p:cNvPr>
            <p:cNvSpPr/>
            <p:nvPr/>
          </p:nvSpPr>
          <p:spPr>
            <a:xfrm>
              <a:off x="3138641" y="6594642"/>
              <a:ext cx="4097654" cy="4097654"/>
            </a:xfrm>
            <a:custGeom>
              <a:avLst/>
              <a:gdLst/>
              <a:ahLst/>
              <a:cxnLst/>
              <a:rect l="l" t="t" r="r" b="b"/>
              <a:pathLst>
                <a:path w="4097654" h="4097654">
                  <a:moveTo>
                    <a:pt x="0" y="4097361"/>
                  </a:moveTo>
                  <a:lnTo>
                    <a:pt x="409736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0" name="object 110">
              <a:extLst>
                <a:ext uri="{FF2B5EF4-FFF2-40B4-BE49-F238E27FC236}">
                  <a16:creationId xmlns:a16="http://schemas.microsoft.com/office/drawing/2014/main" id="{3479C8AD-D99F-2229-3339-76D3688BF27C}"/>
                </a:ext>
              </a:extLst>
            </p:cNvPr>
            <p:cNvSpPr/>
            <p:nvPr/>
          </p:nvSpPr>
          <p:spPr>
            <a:xfrm>
              <a:off x="3270614" y="6726615"/>
              <a:ext cx="3965575" cy="3965575"/>
            </a:xfrm>
            <a:custGeom>
              <a:avLst/>
              <a:gdLst/>
              <a:ahLst/>
              <a:cxnLst/>
              <a:rect l="l" t="t" r="r" b="b"/>
              <a:pathLst>
                <a:path w="3965575" h="3965575">
                  <a:moveTo>
                    <a:pt x="0" y="3965388"/>
                  </a:moveTo>
                  <a:lnTo>
                    <a:pt x="396538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1" name="object 111">
              <a:extLst>
                <a:ext uri="{FF2B5EF4-FFF2-40B4-BE49-F238E27FC236}">
                  <a16:creationId xmlns:a16="http://schemas.microsoft.com/office/drawing/2014/main" id="{0689A89C-C32A-2324-E915-AC52486C7880}"/>
                </a:ext>
              </a:extLst>
            </p:cNvPr>
            <p:cNvSpPr/>
            <p:nvPr/>
          </p:nvSpPr>
          <p:spPr>
            <a:xfrm>
              <a:off x="3402589" y="6858589"/>
              <a:ext cx="3833495" cy="3833495"/>
            </a:xfrm>
            <a:custGeom>
              <a:avLst/>
              <a:gdLst/>
              <a:ahLst/>
              <a:cxnLst/>
              <a:rect l="l" t="t" r="r" b="b"/>
              <a:pathLst>
                <a:path w="3833495" h="3833495">
                  <a:moveTo>
                    <a:pt x="0" y="3833413"/>
                  </a:moveTo>
                  <a:lnTo>
                    <a:pt x="3833413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2" name="object 112">
              <a:extLst>
                <a:ext uri="{FF2B5EF4-FFF2-40B4-BE49-F238E27FC236}">
                  <a16:creationId xmlns:a16="http://schemas.microsoft.com/office/drawing/2014/main" id="{D7866D36-31BB-34A8-2820-F0A03C231165}"/>
                </a:ext>
              </a:extLst>
            </p:cNvPr>
            <p:cNvSpPr/>
            <p:nvPr/>
          </p:nvSpPr>
          <p:spPr>
            <a:xfrm>
              <a:off x="3534563" y="6990564"/>
              <a:ext cx="3702050" cy="3702050"/>
            </a:xfrm>
            <a:custGeom>
              <a:avLst/>
              <a:gdLst/>
              <a:ahLst/>
              <a:cxnLst/>
              <a:rect l="l" t="t" r="r" b="b"/>
              <a:pathLst>
                <a:path w="3702050" h="3702050">
                  <a:moveTo>
                    <a:pt x="0" y="3701438"/>
                  </a:moveTo>
                  <a:lnTo>
                    <a:pt x="370143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3" name="object 113">
              <a:extLst>
                <a:ext uri="{FF2B5EF4-FFF2-40B4-BE49-F238E27FC236}">
                  <a16:creationId xmlns:a16="http://schemas.microsoft.com/office/drawing/2014/main" id="{F189F542-04FC-01D8-59EA-EF90FF86CAB3}"/>
                </a:ext>
              </a:extLst>
            </p:cNvPr>
            <p:cNvSpPr/>
            <p:nvPr/>
          </p:nvSpPr>
          <p:spPr>
            <a:xfrm>
              <a:off x="3666539" y="7122540"/>
              <a:ext cx="3569970" cy="3569970"/>
            </a:xfrm>
            <a:custGeom>
              <a:avLst/>
              <a:gdLst/>
              <a:ahLst/>
              <a:cxnLst/>
              <a:rect l="l" t="t" r="r" b="b"/>
              <a:pathLst>
                <a:path w="3569970" h="3569970">
                  <a:moveTo>
                    <a:pt x="0" y="3569462"/>
                  </a:moveTo>
                  <a:lnTo>
                    <a:pt x="356946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4" name="object 114">
              <a:extLst>
                <a:ext uri="{FF2B5EF4-FFF2-40B4-BE49-F238E27FC236}">
                  <a16:creationId xmlns:a16="http://schemas.microsoft.com/office/drawing/2014/main" id="{6135A0F8-793B-BD18-D885-C5E3C04DD1AE}"/>
                </a:ext>
              </a:extLst>
            </p:cNvPr>
            <p:cNvSpPr/>
            <p:nvPr/>
          </p:nvSpPr>
          <p:spPr>
            <a:xfrm>
              <a:off x="3798512" y="7254513"/>
              <a:ext cx="3437890" cy="3437890"/>
            </a:xfrm>
            <a:custGeom>
              <a:avLst/>
              <a:gdLst/>
              <a:ahLst/>
              <a:cxnLst/>
              <a:rect l="l" t="t" r="r" b="b"/>
              <a:pathLst>
                <a:path w="3437890" h="3437890">
                  <a:moveTo>
                    <a:pt x="0" y="3437489"/>
                  </a:moveTo>
                  <a:lnTo>
                    <a:pt x="3437489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5" name="object 115">
              <a:extLst>
                <a:ext uri="{FF2B5EF4-FFF2-40B4-BE49-F238E27FC236}">
                  <a16:creationId xmlns:a16="http://schemas.microsoft.com/office/drawing/2014/main" id="{29A4156B-5D0A-9874-305A-AFE9695400F3}"/>
                </a:ext>
              </a:extLst>
            </p:cNvPr>
            <p:cNvSpPr/>
            <p:nvPr/>
          </p:nvSpPr>
          <p:spPr>
            <a:xfrm>
              <a:off x="3930487" y="7386488"/>
              <a:ext cx="3305810" cy="3305810"/>
            </a:xfrm>
            <a:custGeom>
              <a:avLst/>
              <a:gdLst/>
              <a:ahLst/>
              <a:cxnLst/>
              <a:rect l="l" t="t" r="r" b="b"/>
              <a:pathLst>
                <a:path w="3305809" h="3305809">
                  <a:moveTo>
                    <a:pt x="0" y="3305515"/>
                  </a:moveTo>
                  <a:lnTo>
                    <a:pt x="330551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6" name="object 116">
              <a:extLst>
                <a:ext uri="{FF2B5EF4-FFF2-40B4-BE49-F238E27FC236}">
                  <a16:creationId xmlns:a16="http://schemas.microsoft.com/office/drawing/2014/main" id="{081F458E-9988-C844-67E6-46242CA6EFDE}"/>
                </a:ext>
              </a:extLst>
            </p:cNvPr>
            <p:cNvSpPr/>
            <p:nvPr/>
          </p:nvSpPr>
          <p:spPr>
            <a:xfrm>
              <a:off x="4062463" y="7518463"/>
              <a:ext cx="3173730" cy="3173730"/>
            </a:xfrm>
            <a:custGeom>
              <a:avLst/>
              <a:gdLst/>
              <a:ahLst/>
              <a:cxnLst/>
              <a:rect l="l" t="t" r="r" b="b"/>
              <a:pathLst>
                <a:path w="3173729" h="3173729">
                  <a:moveTo>
                    <a:pt x="0" y="3173539"/>
                  </a:moveTo>
                  <a:lnTo>
                    <a:pt x="3173539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7" name="object 117">
              <a:extLst>
                <a:ext uri="{FF2B5EF4-FFF2-40B4-BE49-F238E27FC236}">
                  <a16:creationId xmlns:a16="http://schemas.microsoft.com/office/drawing/2014/main" id="{BED69E71-8AE9-6DD6-F076-B408F8BB5001}"/>
                </a:ext>
              </a:extLst>
            </p:cNvPr>
            <p:cNvSpPr/>
            <p:nvPr/>
          </p:nvSpPr>
          <p:spPr>
            <a:xfrm>
              <a:off x="4194436" y="7650437"/>
              <a:ext cx="3041650" cy="3041650"/>
            </a:xfrm>
            <a:custGeom>
              <a:avLst/>
              <a:gdLst/>
              <a:ahLst/>
              <a:cxnLst/>
              <a:rect l="l" t="t" r="r" b="b"/>
              <a:pathLst>
                <a:path w="3041650" h="3041650">
                  <a:moveTo>
                    <a:pt x="0" y="3041565"/>
                  </a:moveTo>
                  <a:lnTo>
                    <a:pt x="304156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8" name="object 118">
              <a:extLst>
                <a:ext uri="{FF2B5EF4-FFF2-40B4-BE49-F238E27FC236}">
                  <a16:creationId xmlns:a16="http://schemas.microsoft.com/office/drawing/2014/main" id="{46081D8D-BCF9-26E7-648E-6ECC586440F6}"/>
                </a:ext>
              </a:extLst>
            </p:cNvPr>
            <p:cNvSpPr/>
            <p:nvPr/>
          </p:nvSpPr>
          <p:spPr>
            <a:xfrm>
              <a:off x="4326411" y="7782412"/>
              <a:ext cx="2910205" cy="2910205"/>
            </a:xfrm>
            <a:custGeom>
              <a:avLst/>
              <a:gdLst/>
              <a:ahLst/>
              <a:cxnLst/>
              <a:rect l="l" t="t" r="r" b="b"/>
              <a:pathLst>
                <a:path w="2910204" h="2910204">
                  <a:moveTo>
                    <a:pt x="0" y="2909591"/>
                  </a:moveTo>
                  <a:lnTo>
                    <a:pt x="290959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9" name="object 119">
              <a:extLst>
                <a:ext uri="{FF2B5EF4-FFF2-40B4-BE49-F238E27FC236}">
                  <a16:creationId xmlns:a16="http://schemas.microsoft.com/office/drawing/2014/main" id="{C8BA0ACC-974A-2C06-B889-F7E879B18AFF}"/>
                </a:ext>
              </a:extLst>
            </p:cNvPr>
            <p:cNvSpPr/>
            <p:nvPr/>
          </p:nvSpPr>
          <p:spPr>
            <a:xfrm>
              <a:off x="4458385" y="7914386"/>
              <a:ext cx="2778125" cy="2778125"/>
            </a:xfrm>
            <a:custGeom>
              <a:avLst/>
              <a:gdLst/>
              <a:ahLst/>
              <a:cxnLst/>
              <a:rect l="l" t="t" r="r" b="b"/>
              <a:pathLst>
                <a:path w="2778125" h="2778125">
                  <a:moveTo>
                    <a:pt x="0" y="2777616"/>
                  </a:moveTo>
                  <a:lnTo>
                    <a:pt x="2777616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0" name="object 120">
              <a:extLst>
                <a:ext uri="{FF2B5EF4-FFF2-40B4-BE49-F238E27FC236}">
                  <a16:creationId xmlns:a16="http://schemas.microsoft.com/office/drawing/2014/main" id="{CE85A587-3756-718D-2642-6FAA80ABDC10}"/>
                </a:ext>
              </a:extLst>
            </p:cNvPr>
            <p:cNvSpPr/>
            <p:nvPr/>
          </p:nvSpPr>
          <p:spPr>
            <a:xfrm>
              <a:off x="4590360" y="8046361"/>
              <a:ext cx="2646045" cy="2646045"/>
            </a:xfrm>
            <a:custGeom>
              <a:avLst/>
              <a:gdLst/>
              <a:ahLst/>
              <a:cxnLst/>
              <a:rect l="l" t="t" r="r" b="b"/>
              <a:pathLst>
                <a:path w="2646045" h="2646045">
                  <a:moveTo>
                    <a:pt x="0" y="2645642"/>
                  </a:moveTo>
                  <a:lnTo>
                    <a:pt x="264564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1" name="object 121">
              <a:extLst>
                <a:ext uri="{FF2B5EF4-FFF2-40B4-BE49-F238E27FC236}">
                  <a16:creationId xmlns:a16="http://schemas.microsoft.com/office/drawing/2014/main" id="{99B6E441-C4E8-00F8-57CE-BC11C5EFDAD8}"/>
                </a:ext>
              </a:extLst>
            </p:cNvPr>
            <p:cNvSpPr/>
            <p:nvPr/>
          </p:nvSpPr>
          <p:spPr>
            <a:xfrm>
              <a:off x="4722336" y="8178336"/>
              <a:ext cx="2513965" cy="2513965"/>
            </a:xfrm>
            <a:custGeom>
              <a:avLst/>
              <a:gdLst/>
              <a:ahLst/>
              <a:cxnLst/>
              <a:rect l="l" t="t" r="r" b="b"/>
              <a:pathLst>
                <a:path w="2513965" h="2513965">
                  <a:moveTo>
                    <a:pt x="0" y="2513666"/>
                  </a:moveTo>
                  <a:lnTo>
                    <a:pt x="2513666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2" name="object 122">
              <a:extLst>
                <a:ext uri="{FF2B5EF4-FFF2-40B4-BE49-F238E27FC236}">
                  <a16:creationId xmlns:a16="http://schemas.microsoft.com/office/drawing/2014/main" id="{377CFBE4-292D-1422-F6AE-D44D318C7E09}"/>
                </a:ext>
              </a:extLst>
            </p:cNvPr>
            <p:cNvSpPr/>
            <p:nvPr/>
          </p:nvSpPr>
          <p:spPr>
            <a:xfrm>
              <a:off x="4854309" y="8310310"/>
              <a:ext cx="2381885" cy="2381885"/>
            </a:xfrm>
            <a:custGeom>
              <a:avLst/>
              <a:gdLst/>
              <a:ahLst/>
              <a:cxnLst/>
              <a:rect l="l" t="t" r="r" b="b"/>
              <a:pathLst>
                <a:path w="2381884" h="2381884">
                  <a:moveTo>
                    <a:pt x="0" y="2381692"/>
                  </a:moveTo>
                  <a:lnTo>
                    <a:pt x="238169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3" name="object 123">
              <a:extLst>
                <a:ext uri="{FF2B5EF4-FFF2-40B4-BE49-F238E27FC236}">
                  <a16:creationId xmlns:a16="http://schemas.microsoft.com/office/drawing/2014/main" id="{885DCAF0-ECD6-45B3-9D0D-76F6E6942920}"/>
                </a:ext>
              </a:extLst>
            </p:cNvPr>
            <p:cNvSpPr/>
            <p:nvPr/>
          </p:nvSpPr>
          <p:spPr>
            <a:xfrm>
              <a:off x="4986283" y="8442283"/>
              <a:ext cx="2249805" cy="2249805"/>
            </a:xfrm>
            <a:custGeom>
              <a:avLst/>
              <a:gdLst/>
              <a:ahLst/>
              <a:cxnLst/>
              <a:rect l="l" t="t" r="r" b="b"/>
              <a:pathLst>
                <a:path w="2249804" h="2249804">
                  <a:moveTo>
                    <a:pt x="0" y="2249719"/>
                  </a:moveTo>
                  <a:lnTo>
                    <a:pt x="2249719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4" name="object 124">
              <a:extLst>
                <a:ext uri="{FF2B5EF4-FFF2-40B4-BE49-F238E27FC236}">
                  <a16:creationId xmlns:a16="http://schemas.microsoft.com/office/drawing/2014/main" id="{205639B2-4621-24EA-B898-4E99F9D1CD3F}"/>
                </a:ext>
              </a:extLst>
            </p:cNvPr>
            <p:cNvSpPr/>
            <p:nvPr/>
          </p:nvSpPr>
          <p:spPr>
            <a:xfrm>
              <a:off x="5118257" y="8574258"/>
              <a:ext cx="2118360" cy="2118360"/>
            </a:xfrm>
            <a:custGeom>
              <a:avLst/>
              <a:gdLst/>
              <a:ahLst/>
              <a:cxnLst/>
              <a:rect l="l" t="t" r="r" b="b"/>
              <a:pathLst>
                <a:path w="2118359" h="2118359">
                  <a:moveTo>
                    <a:pt x="0" y="2117745"/>
                  </a:moveTo>
                  <a:lnTo>
                    <a:pt x="211774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5" name="object 125">
              <a:extLst>
                <a:ext uri="{FF2B5EF4-FFF2-40B4-BE49-F238E27FC236}">
                  <a16:creationId xmlns:a16="http://schemas.microsoft.com/office/drawing/2014/main" id="{A2562BDE-321E-0187-C514-A123A0F5B233}"/>
                </a:ext>
              </a:extLst>
            </p:cNvPr>
            <p:cNvSpPr/>
            <p:nvPr/>
          </p:nvSpPr>
          <p:spPr>
            <a:xfrm>
              <a:off x="5250232" y="8706232"/>
              <a:ext cx="1986280" cy="1986280"/>
            </a:xfrm>
            <a:custGeom>
              <a:avLst/>
              <a:gdLst/>
              <a:ahLst/>
              <a:cxnLst/>
              <a:rect l="l" t="t" r="r" b="b"/>
              <a:pathLst>
                <a:path w="1986279" h="1986279">
                  <a:moveTo>
                    <a:pt x="0" y="1985770"/>
                  </a:moveTo>
                  <a:lnTo>
                    <a:pt x="1985770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6" name="object 126">
              <a:extLst>
                <a:ext uri="{FF2B5EF4-FFF2-40B4-BE49-F238E27FC236}">
                  <a16:creationId xmlns:a16="http://schemas.microsoft.com/office/drawing/2014/main" id="{7C1A865E-059F-1BDC-9B82-51AFB058E3C5}"/>
                </a:ext>
              </a:extLst>
            </p:cNvPr>
            <p:cNvSpPr/>
            <p:nvPr/>
          </p:nvSpPr>
          <p:spPr>
            <a:xfrm>
              <a:off x="5382206" y="8838207"/>
              <a:ext cx="1854200" cy="1854200"/>
            </a:xfrm>
            <a:custGeom>
              <a:avLst/>
              <a:gdLst/>
              <a:ahLst/>
              <a:cxnLst/>
              <a:rect l="l" t="t" r="r" b="b"/>
              <a:pathLst>
                <a:path w="1854200" h="1854200">
                  <a:moveTo>
                    <a:pt x="0" y="1853795"/>
                  </a:moveTo>
                  <a:lnTo>
                    <a:pt x="185379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7" name="object 127">
              <a:extLst>
                <a:ext uri="{FF2B5EF4-FFF2-40B4-BE49-F238E27FC236}">
                  <a16:creationId xmlns:a16="http://schemas.microsoft.com/office/drawing/2014/main" id="{276486B4-5FF3-6BD7-521C-F9CF67887F4F}"/>
                </a:ext>
              </a:extLst>
            </p:cNvPr>
            <p:cNvSpPr/>
            <p:nvPr/>
          </p:nvSpPr>
          <p:spPr>
            <a:xfrm>
              <a:off x="5514182" y="8970183"/>
              <a:ext cx="1722120" cy="1722120"/>
            </a:xfrm>
            <a:custGeom>
              <a:avLst/>
              <a:gdLst/>
              <a:ahLst/>
              <a:cxnLst/>
              <a:rect l="l" t="t" r="r" b="b"/>
              <a:pathLst>
                <a:path w="1722120" h="1722120">
                  <a:moveTo>
                    <a:pt x="0" y="1721819"/>
                  </a:moveTo>
                  <a:lnTo>
                    <a:pt x="1721819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8" name="object 128">
              <a:extLst>
                <a:ext uri="{FF2B5EF4-FFF2-40B4-BE49-F238E27FC236}">
                  <a16:creationId xmlns:a16="http://schemas.microsoft.com/office/drawing/2014/main" id="{8296F03E-8CD9-AA58-0952-B51B88B106F9}"/>
                </a:ext>
              </a:extLst>
            </p:cNvPr>
            <p:cNvSpPr/>
            <p:nvPr/>
          </p:nvSpPr>
          <p:spPr>
            <a:xfrm>
              <a:off x="5646155" y="9102156"/>
              <a:ext cx="1590040" cy="1590040"/>
            </a:xfrm>
            <a:custGeom>
              <a:avLst/>
              <a:gdLst/>
              <a:ahLst/>
              <a:cxnLst/>
              <a:rect l="l" t="t" r="r" b="b"/>
              <a:pathLst>
                <a:path w="1590040" h="1590040">
                  <a:moveTo>
                    <a:pt x="0" y="1589846"/>
                  </a:moveTo>
                  <a:lnTo>
                    <a:pt x="1589846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9" name="object 129">
              <a:extLst>
                <a:ext uri="{FF2B5EF4-FFF2-40B4-BE49-F238E27FC236}">
                  <a16:creationId xmlns:a16="http://schemas.microsoft.com/office/drawing/2014/main" id="{518854FA-3D81-42F7-B711-E450FEAC2361}"/>
                </a:ext>
              </a:extLst>
            </p:cNvPr>
            <p:cNvSpPr/>
            <p:nvPr/>
          </p:nvSpPr>
          <p:spPr>
            <a:xfrm>
              <a:off x="5778130" y="9234131"/>
              <a:ext cx="1457960" cy="1457960"/>
            </a:xfrm>
            <a:custGeom>
              <a:avLst/>
              <a:gdLst/>
              <a:ahLst/>
              <a:cxnLst/>
              <a:rect l="l" t="t" r="r" b="b"/>
              <a:pathLst>
                <a:path w="1457959" h="1457959">
                  <a:moveTo>
                    <a:pt x="0" y="1457872"/>
                  </a:moveTo>
                  <a:lnTo>
                    <a:pt x="145787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0" name="object 130">
              <a:extLst>
                <a:ext uri="{FF2B5EF4-FFF2-40B4-BE49-F238E27FC236}">
                  <a16:creationId xmlns:a16="http://schemas.microsoft.com/office/drawing/2014/main" id="{143FAEDA-0A96-F12C-5349-A65D47DA9782}"/>
                </a:ext>
              </a:extLst>
            </p:cNvPr>
            <p:cNvSpPr/>
            <p:nvPr/>
          </p:nvSpPr>
          <p:spPr>
            <a:xfrm>
              <a:off x="5910104" y="9366105"/>
              <a:ext cx="1326515" cy="1326515"/>
            </a:xfrm>
            <a:custGeom>
              <a:avLst/>
              <a:gdLst/>
              <a:ahLst/>
              <a:cxnLst/>
              <a:rect l="l" t="t" r="r" b="b"/>
              <a:pathLst>
                <a:path w="1326515" h="1326515">
                  <a:moveTo>
                    <a:pt x="0" y="1325897"/>
                  </a:moveTo>
                  <a:lnTo>
                    <a:pt x="1325897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1" name="object 131">
              <a:extLst>
                <a:ext uri="{FF2B5EF4-FFF2-40B4-BE49-F238E27FC236}">
                  <a16:creationId xmlns:a16="http://schemas.microsoft.com/office/drawing/2014/main" id="{8003F21B-B12D-084C-462D-6D033125BC24}"/>
                </a:ext>
              </a:extLst>
            </p:cNvPr>
            <p:cNvSpPr/>
            <p:nvPr/>
          </p:nvSpPr>
          <p:spPr>
            <a:xfrm>
              <a:off x="6042079" y="9498080"/>
              <a:ext cx="1194435" cy="1194435"/>
            </a:xfrm>
            <a:custGeom>
              <a:avLst/>
              <a:gdLst/>
              <a:ahLst/>
              <a:cxnLst/>
              <a:rect l="l" t="t" r="r" b="b"/>
              <a:pathLst>
                <a:path w="1194434" h="1194434">
                  <a:moveTo>
                    <a:pt x="0" y="1193922"/>
                  </a:moveTo>
                  <a:lnTo>
                    <a:pt x="119392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2" name="object 132">
              <a:extLst>
                <a:ext uri="{FF2B5EF4-FFF2-40B4-BE49-F238E27FC236}">
                  <a16:creationId xmlns:a16="http://schemas.microsoft.com/office/drawing/2014/main" id="{19C349D3-F6F2-71FB-4F7A-FBEA2CA797C0}"/>
                </a:ext>
              </a:extLst>
            </p:cNvPr>
            <p:cNvSpPr/>
            <p:nvPr/>
          </p:nvSpPr>
          <p:spPr>
            <a:xfrm>
              <a:off x="6174055" y="9630056"/>
              <a:ext cx="1062355" cy="1062355"/>
            </a:xfrm>
            <a:custGeom>
              <a:avLst/>
              <a:gdLst/>
              <a:ahLst/>
              <a:cxnLst/>
              <a:rect l="l" t="t" r="r" b="b"/>
              <a:pathLst>
                <a:path w="1062354" h="1062354">
                  <a:moveTo>
                    <a:pt x="0" y="1061947"/>
                  </a:moveTo>
                  <a:lnTo>
                    <a:pt x="1061947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3" name="object 133">
              <a:extLst>
                <a:ext uri="{FF2B5EF4-FFF2-40B4-BE49-F238E27FC236}">
                  <a16:creationId xmlns:a16="http://schemas.microsoft.com/office/drawing/2014/main" id="{7E656137-BCB7-8536-0769-22FBCD51FC7A}"/>
                </a:ext>
              </a:extLst>
            </p:cNvPr>
            <p:cNvSpPr/>
            <p:nvPr/>
          </p:nvSpPr>
          <p:spPr>
            <a:xfrm>
              <a:off x="6306028" y="9762029"/>
              <a:ext cx="930275" cy="930275"/>
            </a:xfrm>
            <a:custGeom>
              <a:avLst/>
              <a:gdLst/>
              <a:ahLst/>
              <a:cxnLst/>
              <a:rect l="l" t="t" r="r" b="b"/>
              <a:pathLst>
                <a:path w="930275" h="930275">
                  <a:moveTo>
                    <a:pt x="0" y="929973"/>
                  </a:moveTo>
                  <a:lnTo>
                    <a:pt x="929973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4" name="object 134">
              <a:extLst>
                <a:ext uri="{FF2B5EF4-FFF2-40B4-BE49-F238E27FC236}">
                  <a16:creationId xmlns:a16="http://schemas.microsoft.com/office/drawing/2014/main" id="{853E714F-2441-38AA-BF60-4D922FB30350}"/>
                </a:ext>
              </a:extLst>
            </p:cNvPr>
            <p:cNvSpPr/>
            <p:nvPr/>
          </p:nvSpPr>
          <p:spPr>
            <a:xfrm>
              <a:off x="6438003" y="9894004"/>
              <a:ext cx="798195" cy="798195"/>
            </a:xfrm>
            <a:custGeom>
              <a:avLst/>
              <a:gdLst/>
              <a:ahLst/>
              <a:cxnLst/>
              <a:rect l="l" t="t" r="r" b="b"/>
              <a:pathLst>
                <a:path w="798195" h="798195">
                  <a:moveTo>
                    <a:pt x="0" y="797999"/>
                  </a:moveTo>
                  <a:lnTo>
                    <a:pt x="797999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5" name="object 135">
              <a:extLst>
                <a:ext uri="{FF2B5EF4-FFF2-40B4-BE49-F238E27FC236}">
                  <a16:creationId xmlns:a16="http://schemas.microsoft.com/office/drawing/2014/main" id="{EB1F9797-C525-2B7A-3E3B-D07B1C52C551}"/>
                </a:ext>
              </a:extLst>
            </p:cNvPr>
            <p:cNvSpPr/>
            <p:nvPr/>
          </p:nvSpPr>
          <p:spPr>
            <a:xfrm>
              <a:off x="6569977" y="10025978"/>
              <a:ext cx="666115" cy="666115"/>
            </a:xfrm>
            <a:custGeom>
              <a:avLst/>
              <a:gdLst/>
              <a:ahLst/>
              <a:cxnLst/>
              <a:rect l="l" t="t" r="r" b="b"/>
              <a:pathLst>
                <a:path w="666115" h="666115">
                  <a:moveTo>
                    <a:pt x="0" y="666024"/>
                  </a:moveTo>
                  <a:lnTo>
                    <a:pt x="666024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6" name="object 136">
              <a:extLst>
                <a:ext uri="{FF2B5EF4-FFF2-40B4-BE49-F238E27FC236}">
                  <a16:creationId xmlns:a16="http://schemas.microsoft.com/office/drawing/2014/main" id="{03DC944C-79D9-979D-5E77-5AE9BEEFB936}"/>
                </a:ext>
              </a:extLst>
            </p:cNvPr>
            <p:cNvSpPr/>
            <p:nvPr/>
          </p:nvSpPr>
          <p:spPr>
            <a:xfrm>
              <a:off x="6701953" y="10157954"/>
              <a:ext cx="534670" cy="534670"/>
            </a:xfrm>
            <a:custGeom>
              <a:avLst/>
              <a:gdLst/>
              <a:ahLst/>
              <a:cxnLst/>
              <a:rect l="l" t="t" r="r" b="b"/>
              <a:pathLst>
                <a:path w="534670" h="534670">
                  <a:moveTo>
                    <a:pt x="0" y="534048"/>
                  </a:moveTo>
                  <a:lnTo>
                    <a:pt x="53404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7" name="object 137">
              <a:extLst>
                <a:ext uri="{FF2B5EF4-FFF2-40B4-BE49-F238E27FC236}">
                  <a16:creationId xmlns:a16="http://schemas.microsoft.com/office/drawing/2014/main" id="{C2A137E4-0E57-A0F6-879A-055932365260}"/>
                </a:ext>
              </a:extLst>
            </p:cNvPr>
            <p:cNvSpPr/>
            <p:nvPr/>
          </p:nvSpPr>
          <p:spPr>
            <a:xfrm>
              <a:off x="6833926" y="10289928"/>
              <a:ext cx="402590" cy="402590"/>
            </a:xfrm>
            <a:custGeom>
              <a:avLst/>
              <a:gdLst/>
              <a:ahLst/>
              <a:cxnLst/>
              <a:rect l="l" t="t" r="r" b="b"/>
              <a:pathLst>
                <a:path w="402590" h="402590">
                  <a:moveTo>
                    <a:pt x="0" y="402075"/>
                  </a:moveTo>
                  <a:lnTo>
                    <a:pt x="40207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8" name="object 138">
              <a:extLst>
                <a:ext uri="{FF2B5EF4-FFF2-40B4-BE49-F238E27FC236}">
                  <a16:creationId xmlns:a16="http://schemas.microsoft.com/office/drawing/2014/main" id="{6BAAE9B3-D489-1144-2A0E-9DF2914559ED}"/>
                </a:ext>
              </a:extLst>
            </p:cNvPr>
            <p:cNvSpPr/>
            <p:nvPr/>
          </p:nvSpPr>
          <p:spPr>
            <a:xfrm>
              <a:off x="6965901" y="10421902"/>
              <a:ext cx="270510" cy="270510"/>
            </a:xfrm>
            <a:custGeom>
              <a:avLst/>
              <a:gdLst/>
              <a:ahLst/>
              <a:cxnLst/>
              <a:rect l="l" t="t" r="r" b="b"/>
              <a:pathLst>
                <a:path w="270509" h="270509">
                  <a:moveTo>
                    <a:pt x="0" y="270100"/>
                  </a:moveTo>
                  <a:lnTo>
                    <a:pt x="270100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9" name="object 139">
              <a:extLst>
                <a:ext uri="{FF2B5EF4-FFF2-40B4-BE49-F238E27FC236}">
                  <a16:creationId xmlns:a16="http://schemas.microsoft.com/office/drawing/2014/main" id="{6B72BC30-8B20-80FD-8FB6-88E0E57D3330}"/>
                </a:ext>
              </a:extLst>
            </p:cNvPr>
            <p:cNvSpPr/>
            <p:nvPr/>
          </p:nvSpPr>
          <p:spPr>
            <a:xfrm>
              <a:off x="7097875" y="10553875"/>
              <a:ext cx="138430" cy="138430"/>
            </a:xfrm>
            <a:custGeom>
              <a:avLst/>
              <a:gdLst/>
              <a:ahLst/>
              <a:cxnLst/>
              <a:rect l="l" t="t" r="r" b="b"/>
              <a:pathLst>
                <a:path w="138429" h="138429">
                  <a:moveTo>
                    <a:pt x="0" y="138127"/>
                  </a:moveTo>
                  <a:lnTo>
                    <a:pt x="138127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0" name="object 140">
              <a:extLst>
                <a:ext uri="{FF2B5EF4-FFF2-40B4-BE49-F238E27FC236}">
                  <a16:creationId xmlns:a16="http://schemas.microsoft.com/office/drawing/2014/main" id="{009CDAE1-596A-5A88-A6C9-18C1DEFE15E6}"/>
                </a:ext>
              </a:extLst>
            </p:cNvPr>
            <p:cNvSpPr/>
            <p:nvPr/>
          </p:nvSpPr>
          <p:spPr>
            <a:xfrm>
              <a:off x="3621600" y="0"/>
              <a:ext cx="1807210" cy="10692130"/>
            </a:xfrm>
            <a:custGeom>
              <a:avLst/>
              <a:gdLst/>
              <a:ahLst/>
              <a:cxnLst/>
              <a:rect l="l" t="t" r="r" b="b"/>
              <a:pathLst>
                <a:path w="1807210" h="10692130">
                  <a:moveTo>
                    <a:pt x="1807199" y="8416805"/>
                  </a:moveTo>
                  <a:lnTo>
                    <a:pt x="1807199" y="10692003"/>
                  </a:lnTo>
                </a:path>
                <a:path w="1807210" h="10692130">
                  <a:moveTo>
                    <a:pt x="1807199" y="5685485"/>
                  </a:moveTo>
                  <a:lnTo>
                    <a:pt x="1807199" y="8200804"/>
                  </a:lnTo>
                </a:path>
                <a:path w="1807210" h="10692130">
                  <a:moveTo>
                    <a:pt x="1807199" y="403206"/>
                  </a:moveTo>
                  <a:lnTo>
                    <a:pt x="1807199" y="5469483"/>
                  </a:lnTo>
                </a:path>
                <a:path w="1807210" h="10692130">
                  <a:moveTo>
                    <a:pt x="1807199" y="0"/>
                  </a:moveTo>
                  <a:lnTo>
                    <a:pt x="1807199" y="187204"/>
                  </a:lnTo>
                </a:path>
                <a:path w="1807210" h="10692130">
                  <a:moveTo>
                    <a:pt x="0" y="8416805"/>
                  </a:moveTo>
                  <a:lnTo>
                    <a:pt x="0" y="10692003"/>
                  </a:lnTo>
                </a:path>
                <a:path w="1807210" h="10692130">
                  <a:moveTo>
                    <a:pt x="0" y="0"/>
                  </a:moveTo>
                  <a:lnTo>
                    <a:pt x="0" y="8200804"/>
                  </a:lnTo>
                </a:path>
              </a:pathLst>
            </a:custGeom>
            <a:ln w="3594">
              <a:solidFill>
                <a:srgbClr val="939598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1" name="object 141">
              <a:extLst>
                <a:ext uri="{FF2B5EF4-FFF2-40B4-BE49-F238E27FC236}">
                  <a16:creationId xmlns:a16="http://schemas.microsoft.com/office/drawing/2014/main" id="{90EADE56-2AE2-7081-803B-55D387A25301}"/>
                </a:ext>
              </a:extLst>
            </p:cNvPr>
            <p:cNvSpPr/>
            <p:nvPr/>
          </p:nvSpPr>
          <p:spPr>
            <a:xfrm>
              <a:off x="9001" y="2673002"/>
              <a:ext cx="7227570" cy="0"/>
            </a:xfrm>
            <a:custGeom>
              <a:avLst/>
              <a:gdLst/>
              <a:ahLst/>
              <a:cxnLst/>
              <a:rect l="l" t="t" r="r" b="b"/>
              <a:pathLst>
                <a:path w="7227570">
                  <a:moveTo>
                    <a:pt x="7227000" y="0"/>
                  </a:moveTo>
                  <a:lnTo>
                    <a:pt x="0" y="0"/>
                  </a:lnTo>
                </a:path>
              </a:pathLst>
            </a:custGeom>
            <a:ln w="3594">
              <a:solidFill>
                <a:srgbClr val="939598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2" name="object 142">
              <a:extLst>
                <a:ext uri="{FF2B5EF4-FFF2-40B4-BE49-F238E27FC236}">
                  <a16:creationId xmlns:a16="http://schemas.microsoft.com/office/drawing/2014/main" id="{E2E6F766-6A80-B4A4-3410-41F84271B677}"/>
                </a:ext>
              </a:extLst>
            </p:cNvPr>
            <p:cNvSpPr/>
            <p:nvPr/>
          </p:nvSpPr>
          <p:spPr>
            <a:xfrm>
              <a:off x="9001" y="5345762"/>
              <a:ext cx="7227570" cy="0"/>
            </a:xfrm>
            <a:custGeom>
              <a:avLst/>
              <a:gdLst/>
              <a:ahLst/>
              <a:cxnLst/>
              <a:rect l="l" t="t" r="r" b="b"/>
              <a:pathLst>
                <a:path w="7227570">
                  <a:moveTo>
                    <a:pt x="7227000" y="0"/>
                  </a:moveTo>
                  <a:lnTo>
                    <a:pt x="0" y="0"/>
                  </a:lnTo>
                </a:path>
              </a:pathLst>
            </a:custGeom>
            <a:ln w="3594">
              <a:solidFill>
                <a:srgbClr val="939598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3" name="object 143">
              <a:extLst>
                <a:ext uri="{FF2B5EF4-FFF2-40B4-BE49-F238E27FC236}">
                  <a16:creationId xmlns:a16="http://schemas.microsoft.com/office/drawing/2014/main" id="{6C69D48B-131C-BDCB-5C5E-0726D2D534CB}"/>
                </a:ext>
              </a:extLst>
            </p:cNvPr>
            <p:cNvSpPr/>
            <p:nvPr/>
          </p:nvSpPr>
          <p:spPr>
            <a:xfrm>
              <a:off x="9001" y="8019362"/>
              <a:ext cx="7227570" cy="0"/>
            </a:xfrm>
            <a:custGeom>
              <a:avLst/>
              <a:gdLst/>
              <a:ahLst/>
              <a:cxnLst/>
              <a:rect l="l" t="t" r="r" b="b"/>
              <a:pathLst>
                <a:path w="7227570">
                  <a:moveTo>
                    <a:pt x="7227000" y="0"/>
                  </a:moveTo>
                  <a:lnTo>
                    <a:pt x="0" y="0"/>
                  </a:lnTo>
                </a:path>
              </a:pathLst>
            </a:custGeom>
            <a:ln w="3594">
              <a:solidFill>
                <a:srgbClr val="939598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4" name="object 144">
              <a:extLst>
                <a:ext uri="{FF2B5EF4-FFF2-40B4-BE49-F238E27FC236}">
                  <a16:creationId xmlns:a16="http://schemas.microsoft.com/office/drawing/2014/main" id="{E89167D0-F8E3-6E4C-2C1E-B5FAAFC92624}"/>
                </a:ext>
              </a:extLst>
            </p:cNvPr>
            <p:cNvSpPr/>
            <p:nvPr/>
          </p:nvSpPr>
          <p:spPr>
            <a:xfrm>
              <a:off x="1815840" y="0"/>
              <a:ext cx="0" cy="10692130"/>
            </a:xfrm>
            <a:custGeom>
              <a:avLst/>
              <a:gdLst/>
              <a:ahLst/>
              <a:cxnLst/>
              <a:rect l="l" t="t" r="r" b="b"/>
              <a:pathLst>
                <a:path h="10692130">
                  <a:moveTo>
                    <a:pt x="0" y="8416805"/>
                  </a:moveTo>
                  <a:lnTo>
                    <a:pt x="0" y="10692003"/>
                  </a:lnTo>
                </a:path>
                <a:path h="10692130">
                  <a:moveTo>
                    <a:pt x="0" y="5685485"/>
                  </a:moveTo>
                  <a:lnTo>
                    <a:pt x="0" y="8200804"/>
                  </a:lnTo>
                </a:path>
                <a:path h="10692130">
                  <a:moveTo>
                    <a:pt x="0" y="0"/>
                  </a:moveTo>
                  <a:lnTo>
                    <a:pt x="0" y="5469483"/>
                  </a:lnTo>
                </a:path>
              </a:pathLst>
            </a:custGeom>
            <a:ln w="3594">
              <a:solidFill>
                <a:srgbClr val="939598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5" name="object 145">
            <a:extLst>
              <a:ext uri="{FF2B5EF4-FFF2-40B4-BE49-F238E27FC236}">
                <a16:creationId xmlns:a16="http://schemas.microsoft.com/office/drawing/2014/main" id="{52B76CC2-FB1B-A07A-7139-BCD72FE4629B}"/>
              </a:ext>
            </a:extLst>
          </p:cNvPr>
          <p:cNvSpPr txBox="1"/>
          <p:nvPr userDrawn="1"/>
        </p:nvSpPr>
        <p:spPr>
          <a:xfrm>
            <a:off x="123309" y="3078873"/>
            <a:ext cx="1667292" cy="2101666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1000" b="1" spc="-60" dirty="0">
                <a:solidFill>
                  <a:srgbClr val="231F20"/>
                </a:solidFill>
                <a:latin typeface="Adobe Clean Han ExtraBold"/>
                <a:cs typeface="Adobe Clean Han ExtraBold"/>
              </a:rPr>
              <a:t>＜屋内＞</a:t>
            </a:r>
            <a:endParaRPr sz="1000" dirty="0">
              <a:latin typeface="Adobe Clean Han ExtraBold"/>
              <a:cs typeface="Adobe Clean Han ExtraBold"/>
            </a:endParaRPr>
          </a:p>
          <a:p>
            <a:pPr marL="195581" indent="-171450">
              <a:lnSpc>
                <a:spcPct val="100000"/>
              </a:lnSpc>
              <a:spcBef>
                <a:spcPts val="325"/>
              </a:spcBef>
              <a:buClr>
                <a:schemeClr val="tx1">
                  <a:lumMod val="50000"/>
                  <a:lumOff val="50000"/>
                </a:schemeClr>
              </a:buClr>
              <a:buSzPct val="88888"/>
              <a:buFont typeface="Wingdings" panose="05000000000000000000" pitchFamily="2" charset="2"/>
              <a:buChar char="l"/>
              <a:tabLst>
                <a:tab pos="140970" algn="l"/>
              </a:tabLst>
            </a:pPr>
            <a:r>
              <a:rPr sz="900" b="1" spc="-30" dirty="0">
                <a:solidFill>
                  <a:srgbClr val="231F20"/>
                </a:solidFill>
                <a:latin typeface="Adobe Clean Han"/>
                <a:cs typeface="Adobe Clean Han"/>
              </a:rPr>
              <a:t>丈夫な机の下などに隠れる</a:t>
            </a:r>
            <a:endParaRPr sz="900" b="1" dirty="0">
              <a:latin typeface="Adobe Clean Han"/>
              <a:cs typeface="Adobe Clean Han"/>
            </a:endParaRPr>
          </a:p>
          <a:p>
            <a:pPr marL="194945" marR="61594" indent="-171450">
              <a:lnSpc>
                <a:spcPct val="118100"/>
              </a:lnSpc>
              <a:buClr>
                <a:schemeClr val="tx1">
                  <a:lumMod val="50000"/>
                  <a:lumOff val="50000"/>
                </a:schemeClr>
              </a:buClr>
              <a:buSzPct val="88888"/>
              <a:buFont typeface="Wingdings" panose="05000000000000000000" pitchFamily="2" charset="2"/>
              <a:buChar char="l"/>
              <a:tabLst>
                <a:tab pos="140970" algn="l"/>
              </a:tabLst>
            </a:pPr>
            <a:r>
              <a:rPr sz="900" b="1" spc="-15" dirty="0">
                <a:solidFill>
                  <a:srgbClr val="231F20"/>
                </a:solidFill>
                <a:latin typeface="Adobe Clean Han"/>
                <a:cs typeface="Adobe Clean Han"/>
              </a:rPr>
              <a:t>ヘルメットをかぶり頭を保</a:t>
            </a:r>
            <a:r>
              <a:rPr sz="900" b="1" spc="-50" dirty="0">
                <a:solidFill>
                  <a:srgbClr val="231F20"/>
                </a:solidFill>
                <a:latin typeface="Adobe Clean Han"/>
                <a:cs typeface="Adobe Clean Han"/>
              </a:rPr>
              <a:t>護</a:t>
            </a:r>
            <a:endParaRPr sz="900" b="1" dirty="0">
              <a:latin typeface="Adobe Clean Han"/>
              <a:cs typeface="Adobe Clean Han"/>
            </a:endParaRPr>
          </a:p>
          <a:p>
            <a:pPr marL="195580" indent="-171450">
              <a:lnSpc>
                <a:spcPct val="100000"/>
              </a:lnSpc>
              <a:spcBef>
                <a:spcPts val="200"/>
              </a:spcBef>
              <a:buClr>
                <a:schemeClr val="tx1">
                  <a:lumMod val="50000"/>
                  <a:lumOff val="50000"/>
                </a:schemeClr>
              </a:buClr>
              <a:buSzPct val="88888"/>
              <a:buFont typeface="Wingdings" panose="05000000000000000000" pitchFamily="2" charset="2"/>
              <a:buChar char="l"/>
              <a:tabLst>
                <a:tab pos="139700" algn="l"/>
              </a:tabLst>
            </a:pPr>
            <a:r>
              <a:rPr sz="900" b="1" spc="-30" dirty="0">
                <a:solidFill>
                  <a:srgbClr val="231F20"/>
                </a:solidFill>
                <a:latin typeface="Adobe Clean Han"/>
                <a:cs typeface="Adobe Clean Han"/>
              </a:rPr>
              <a:t>むやみに外に飛び出さない</a:t>
            </a:r>
            <a:endParaRPr sz="900" b="1" dirty="0">
              <a:latin typeface="Adobe Clean Han"/>
              <a:cs typeface="Adobe Clean Han"/>
            </a:endParaRPr>
          </a:p>
          <a:p>
            <a:pPr marL="194946" marR="58419" indent="-171450">
              <a:lnSpc>
                <a:spcPct val="118100"/>
              </a:lnSpc>
              <a:buClr>
                <a:schemeClr val="tx1">
                  <a:lumMod val="50000"/>
                  <a:lumOff val="50000"/>
                </a:schemeClr>
              </a:buClr>
              <a:buSzPct val="88888"/>
              <a:buFont typeface="Wingdings" panose="05000000000000000000" pitchFamily="2" charset="2"/>
              <a:buChar char="l"/>
              <a:tabLst>
                <a:tab pos="137160" algn="l"/>
                <a:tab pos="140335" algn="l"/>
              </a:tabLst>
            </a:pPr>
            <a:r>
              <a:rPr sz="900" b="1" spc="-20" dirty="0">
                <a:solidFill>
                  <a:srgbClr val="231F20"/>
                </a:solidFill>
                <a:latin typeface="Adobe Clean Han"/>
                <a:cs typeface="Adobe Clean Han"/>
              </a:rPr>
              <a:t>窓ガラスや危険物から離れ</a:t>
            </a:r>
            <a:r>
              <a:rPr sz="900" b="1" spc="-50" dirty="0">
                <a:solidFill>
                  <a:srgbClr val="231F20"/>
                </a:solidFill>
                <a:latin typeface="Adobe Clean Han"/>
                <a:cs typeface="Adobe Clean Han"/>
              </a:rPr>
              <a:t>る</a:t>
            </a:r>
            <a:endParaRPr sz="900" b="1" dirty="0">
              <a:latin typeface="Adobe Clean Han"/>
              <a:cs typeface="Adobe Clean Han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000" b="1" spc="-60" dirty="0">
                <a:solidFill>
                  <a:srgbClr val="231F20"/>
                </a:solidFill>
                <a:latin typeface="Adobe Clean Han ExtraBold"/>
                <a:cs typeface="Adobe Clean Han ExtraBold"/>
              </a:rPr>
              <a:t>＜屋外＞</a:t>
            </a:r>
            <a:endParaRPr sz="1000" dirty="0">
              <a:latin typeface="Adobe Clean Han ExtraBold"/>
              <a:cs typeface="Adobe Clean Han ExtraBold"/>
            </a:endParaRPr>
          </a:p>
          <a:p>
            <a:pPr marL="195581" indent="-171450">
              <a:lnSpc>
                <a:spcPct val="100000"/>
              </a:lnSpc>
              <a:spcBef>
                <a:spcPts val="325"/>
              </a:spcBef>
              <a:buClr>
                <a:schemeClr val="tx1">
                  <a:lumMod val="50000"/>
                  <a:lumOff val="50000"/>
                </a:schemeClr>
              </a:buClr>
              <a:buSzPct val="88888"/>
              <a:buFont typeface="Wingdings" panose="05000000000000000000" pitchFamily="2" charset="2"/>
              <a:buChar char="l"/>
              <a:tabLst>
                <a:tab pos="140970" algn="l"/>
              </a:tabLst>
            </a:pPr>
            <a:r>
              <a:rPr sz="900" b="1" spc="-35" dirty="0">
                <a:solidFill>
                  <a:srgbClr val="231F20"/>
                </a:solidFill>
                <a:latin typeface="Adobe Clean Han"/>
                <a:cs typeface="Adobe Clean Han"/>
              </a:rPr>
              <a:t>危険のある建物から離れる</a:t>
            </a:r>
            <a:endParaRPr sz="900" b="1" dirty="0">
              <a:latin typeface="Adobe Clean Han"/>
              <a:cs typeface="Adobe Clean Han"/>
            </a:endParaRPr>
          </a:p>
          <a:p>
            <a:pPr marL="193040" indent="-171450">
              <a:lnSpc>
                <a:spcPct val="100000"/>
              </a:lnSpc>
              <a:spcBef>
                <a:spcPts val="200"/>
              </a:spcBef>
              <a:buClr>
                <a:schemeClr val="tx1">
                  <a:lumMod val="50000"/>
                  <a:lumOff val="50000"/>
                </a:schemeClr>
              </a:buClr>
              <a:buSzPct val="88888"/>
              <a:buFont typeface="Wingdings" panose="05000000000000000000" pitchFamily="2" charset="2"/>
              <a:buChar char="l"/>
              <a:tabLst>
                <a:tab pos="135890" algn="l"/>
              </a:tabLst>
            </a:pPr>
            <a:r>
              <a:rPr sz="900" b="1" spc="-30" dirty="0">
                <a:solidFill>
                  <a:srgbClr val="231F20"/>
                </a:solidFill>
                <a:latin typeface="Adobe Clean Han"/>
                <a:cs typeface="Adobe Clean Han"/>
              </a:rPr>
              <a:t>カバン等で頭を保護</a:t>
            </a:r>
            <a:endParaRPr sz="900" b="1" dirty="0">
              <a:latin typeface="Adobe Clean Han"/>
              <a:cs typeface="Adobe Clean Han"/>
            </a:endParaRPr>
          </a:p>
          <a:p>
            <a:pPr marL="194945" marR="5080" indent="-171450">
              <a:lnSpc>
                <a:spcPct val="118100"/>
              </a:lnSpc>
              <a:buClr>
                <a:schemeClr val="tx1">
                  <a:lumMod val="50000"/>
                  <a:lumOff val="50000"/>
                </a:schemeClr>
              </a:buClr>
              <a:buSzPct val="88888"/>
              <a:buFont typeface="Wingdings" panose="05000000000000000000" pitchFamily="2" charset="2"/>
              <a:buChar char="l"/>
              <a:tabLst>
                <a:tab pos="140970" algn="l"/>
              </a:tabLst>
            </a:pPr>
            <a:r>
              <a:rPr sz="900" b="1" spc="20" dirty="0">
                <a:solidFill>
                  <a:srgbClr val="231F20"/>
                </a:solidFill>
                <a:latin typeface="Adobe Clean Han"/>
                <a:cs typeface="Adobe Clean Han"/>
              </a:rPr>
              <a:t>津波の危険がある場合は、</a:t>
            </a:r>
            <a:r>
              <a:rPr sz="900" b="1" spc="-25" dirty="0">
                <a:solidFill>
                  <a:srgbClr val="231F20"/>
                </a:solidFill>
                <a:latin typeface="Adobe Clean Han"/>
                <a:cs typeface="Adobe Clean Han"/>
              </a:rPr>
              <a:t>高台に移動</a:t>
            </a:r>
            <a:endParaRPr sz="900" b="1" dirty="0">
              <a:latin typeface="Adobe Clean Han"/>
              <a:cs typeface="Adobe Clean Han"/>
            </a:endParaRPr>
          </a:p>
        </p:txBody>
      </p:sp>
      <p:sp>
        <p:nvSpPr>
          <p:cNvPr id="406" name="object 146">
            <a:extLst>
              <a:ext uri="{FF2B5EF4-FFF2-40B4-BE49-F238E27FC236}">
                <a16:creationId xmlns:a16="http://schemas.microsoft.com/office/drawing/2014/main" id="{22E1D395-C64C-465D-74C4-7F5A0E251C28}"/>
              </a:ext>
            </a:extLst>
          </p:cNvPr>
          <p:cNvSpPr txBox="1"/>
          <p:nvPr userDrawn="1"/>
        </p:nvSpPr>
        <p:spPr>
          <a:xfrm>
            <a:off x="126932" y="8799513"/>
            <a:ext cx="737235" cy="56007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5080" indent="2540">
              <a:lnSpc>
                <a:spcPct val="122600"/>
              </a:lnSpc>
              <a:spcBef>
                <a:spcPts val="150"/>
              </a:spcBef>
            </a:pPr>
            <a:r>
              <a:rPr sz="1000" b="1" spc="-10" dirty="0">
                <a:solidFill>
                  <a:srgbClr val="231F20"/>
                </a:solidFill>
                <a:latin typeface="Adobe Clean Han ExtraBold"/>
                <a:cs typeface="Adobe Clean Han ExtraBold"/>
              </a:rPr>
              <a:t>国土交通省</a:t>
            </a:r>
            <a:r>
              <a:rPr sz="900" b="0" spc="-130" dirty="0">
                <a:solidFill>
                  <a:srgbClr val="231F20"/>
                </a:solidFill>
                <a:latin typeface="Adobe Clean Han"/>
                <a:cs typeface="Adobe Clean Han"/>
              </a:rPr>
              <a:t>ハザードマップ</a:t>
            </a:r>
            <a:r>
              <a:rPr sz="900" b="0" spc="-65" dirty="0">
                <a:solidFill>
                  <a:srgbClr val="231F20"/>
                </a:solidFill>
                <a:latin typeface="Adobe Clean Han"/>
                <a:cs typeface="Adobe Clean Han"/>
              </a:rPr>
              <a:t>ポータル</a:t>
            </a:r>
            <a:endParaRPr sz="900">
              <a:latin typeface="Adobe Clean Han"/>
              <a:cs typeface="Adobe Clean Han"/>
            </a:endParaRPr>
          </a:p>
        </p:txBody>
      </p:sp>
      <p:sp>
        <p:nvSpPr>
          <p:cNvPr id="407" name="object 147">
            <a:extLst>
              <a:ext uri="{FF2B5EF4-FFF2-40B4-BE49-F238E27FC236}">
                <a16:creationId xmlns:a16="http://schemas.microsoft.com/office/drawing/2014/main" id="{F7DFC0F6-DD30-B759-E5A1-A2F696468977}"/>
              </a:ext>
            </a:extLst>
          </p:cNvPr>
          <p:cNvSpPr txBox="1"/>
          <p:nvPr userDrawn="1"/>
        </p:nvSpPr>
        <p:spPr>
          <a:xfrm>
            <a:off x="1930922" y="8799513"/>
            <a:ext cx="739140" cy="56007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5080" indent="3810">
              <a:lnSpc>
                <a:spcPct val="122600"/>
              </a:lnSpc>
              <a:spcBef>
                <a:spcPts val="150"/>
              </a:spcBef>
            </a:pPr>
            <a:r>
              <a:rPr sz="1000" b="1" spc="-10" dirty="0">
                <a:solidFill>
                  <a:srgbClr val="231F20"/>
                </a:solidFill>
                <a:latin typeface="Adobe Clean Han ExtraBold"/>
                <a:cs typeface="Adobe Clean Han ExtraBold"/>
              </a:rPr>
              <a:t>国土交通省</a:t>
            </a:r>
            <a:r>
              <a:rPr sz="900" b="0" spc="-10" dirty="0">
                <a:solidFill>
                  <a:srgbClr val="231F20"/>
                </a:solidFill>
                <a:latin typeface="Adobe Clean Han"/>
                <a:cs typeface="Adobe Clean Han"/>
              </a:rPr>
              <a:t>道路情報提供</a:t>
            </a:r>
            <a:r>
              <a:rPr sz="900" b="0" spc="-100" dirty="0">
                <a:solidFill>
                  <a:srgbClr val="231F20"/>
                </a:solidFill>
                <a:latin typeface="Adobe Clean Han"/>
                <a:cs typeface="Adobe Clean Han"/>
              </a:rPr>
              <a:t>システム</a:t>
            </a:r>
            <a:endParaRPr sz="900">
              <a:latin typeface="Adobe Clean Han"/>
              <a:cs typeface="Adobe Clean Han"/>
            </a:endParaRPr>
          </a:p>
        </p:txBody>
      </p:sp>
      <p:sp>
        <p:nvSpPr>
          <p:cNvPr id="408" name="object 148">
            <a:extLst>
              <a:ext uri="{FF2B5EF4-FFF2-40B4-BE49-F238E27FC236}">
                <a16:creationId xmlns:a16="http://schemas.microsoft.com/office/drawing/2014/main" id="{0968BEAE-D217-C5B7-D398-D9C5AD92C6A1}"/>
              </a:ext>
            </a:extLst>
          </p:cNvPr>
          <p:cNvSpPr txBox="1"/>
          <p:nvPr userDrawn="1"/>
        </p:nvSpPr>
        <p:spPr>
          <a:xfrm>
            <a:off x="3864500" y="8799513"/>
            <a:ext cx="493395" cy="39814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1000" b="1" spc="-20" dirty="0">
                <a:solidFill>
                  <a:srgbClr val="231F20"/>
                </a:solidFill>
                <a:latin typeface="Adobe Clean Han ExtraBold"/>
                <a:cs typeface="Adobe Clean Han ExtraBold"/>
              </a:rPr>
              <a:t>気象庁</a:t>
            </a:r>
            <a:endParaRPr sz="1000">
              <a:latin typeface="Adobe Clean Han ExtraBold"/>
              <a:cs typeface="Adobe Clean Han ExtraBold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900" b="0" spc="-15" dirty="0">
                <a:solidFill>
                  <a:srgbClr val="231F20"/>
                </a:solidFill>
                <a:latin typeface="Adobe Clean Han"/>
                <a:cs typeface="Adobe Clean Han"/>
              </a:rPr>
              <a:t>防災情報</a:t>
            </a:r>
            <a:endParaRPr sz="900">
              <a:latin typeface="Adobe Clean Han"/>
              <a:cs typeface="Adobe Clean Han"/>
            </a:endParaRPr>
          </a:p>
        </p:txBody>
      </p:sp>
      <p:sp>
        <p:nvSpPr>
          <p:cNvPr id="409" name="object 149">
            <a:extLst>
              <a:ext uri="{FF2B5EF4-FFF2-40B4-BE49-F238E27FC236}">
                <a16:creationId xmlns:a16="http://schemas.microsoft.com/office/drawing/2014/main" id="{EF802BC8-949D-D7B0-8E4E-85D6B25F04CA}"/>
              </a:ext>
            </a:extLst>
          </p:cNvPr>
          <p:cNvSpPr txBox="1"/>
          <p:nvPr userDrawn="1"/>
        </p:nvSpPr>
        <p:spPr>
          <a:xfrm>
            <a:off x="5559850" y="8799513"/>
            <a:ext cx="610870" cy="56007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5080">
              <a:lnSpc>
                <a:spcPct val="122600"/>
              </a:lnSpc>
              <a:spcBef>
                <a:spcPts val="150"/>
              </a:spcBef>
            </a:pPr>
            <a:r>
              <a:rPr sz="1000" b="1" spc="-20" dirty="0">
                <a:solidFill>
                  <a:srgbClr val="231F20"/>
                </a:solidFill>
                <a:latin typeface="Adobe Clean Han ExtraBold"/>
                <a:cs typeface="Adobe Clean Han ExtraBold"/>
              </a:rPr>
              <a:t>内閣府</a:t>
            </a:r>
            <a:r>
              <a:rPr sz="1000" b="1" spc="500" dirty="0">
                <a:solidFill>
                  <a:srgbClr val="231F20"/>
                </a:solidFill>
                <a:latin typeface="Adobe Clean Han ExtraBold"/>
                <a:cs typeface="Adobe Clean Han ExtraBold"/>
              </a:rPr>
              <a:t>  </a:t>
            </a:r>
            <a:r>
              <a:rPr sz="900" b="0" spc="-10" dirty="0">
                <a:solidFill>
                  <a:srgbClr val="231F20"/>
                </a:solidFill>
                <a:latin typeface="Adobe Clean Han"/>
                <a:cs typeface="Adobe Clean Han"/>
              </a:rPr>
              <a:t>防災情報の</a:t>
            </a:r>
            <a:r>
              <a:rPr sz="900" b="0" spc="-30" dirty="0">
                <a:solidFill>
                  <a:srgbClr val="231F20"/>
                </a:solidFill>
                <a:latin typeface="Adobe Clean Han"/>
                <a:cs typeface="Adobe Clean Han"/>
              </a:rPr>
              <a:t>ページ</a:t>
            </a:r>
            <a:endParaRPr sz="900">
              <a:latin typeface="Adobe Clean Han"/>
              <a:cs typeface="Adobe Clean Han"/>
            </a:endParaRPr>
          </a:p>
        </p:txBody>
      </p:sp>
      <p:sp>
        <p:nvSpPr>
          <p:cNvPr id="410" name="object 150">
            <a:extLst>
              <a:ext uri="{FF2B5EF4-FFF2-40B4-BE49-F238E27FC236}">
                <a16:creationId xmlns:a16="http://schemas.microsoft.com/office/drawing/2014/main" id="{CEE7464B-1636-6D39-B5D6-A79477A9B75D}"/>
              </a:ext>
            </a:extLst>
          </p:cNvPr>
          <p:cNvSpPr txBox="1"/>
          <p:nvPr userDrawn="1"/>
        </p:nvSpPr>
        <p:spPr>
          <a:xfrm>
            <a:off x="132326" y="9797869"/>
            <a:ext cx="737870" cy="56007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5080" indent="2540">
              <a:lnSpc>
                <a:spcPct val="122600"/>
              </a:lnSpc>
              <a:spcBef>
                <a:spcPts val="150"/>
              </a:spcBef>
            </a:pPr>
            <a:r>
              <a:rPr sz="1000" b="1" spc="-10" dirty="0">
                <a:solidFill>
                  <a:srgbClr val="231F20"/>
                </a:solidFill>
                <a:latin typeface="Adobe Clean Han ExtraBold"/>
                <a:cs typeface="Adobe Clean Han ExtraBold"/>
              </a:rPr>
              <a:t>国土交通省</a:t>
            </a:r>
            <a:r>
              <a:rPr sz="900" b="0" spc="-10" dirty="0">
                <a:solidFill>
                  <a:srgbClr val="231F20"/>
                </a:solidFill>
                <a:latin typeface="Adobe Clean Han"/>
                <a:cs typeface="Adobe Clean Han"/>
              </a:rPr>
              <a:t>防災情報提供</a:t>
            </a:r>
            <a:r>
              <a:rPr sz="900" b="0" spc="-45" dirty="0">
                <a:solidFill>
                  <a:srgbClr val="231F20"/>
                </a:solidFill>
                <a:latin typeface="Adobe Clean Han"/>
                <a:cs typeface="Adobe Clean Han"/>
              </a:rPr>
              <a:t>センター</a:t>
            </a:r>
            <a:endParaRPr sz="900">
              <a:latin typeface="Adobe Clean Han"/>
              <a:cs typeface="Adobe Clean Han"/>
            </a:endParaRPr>
          </a:p>
        </p:txBody>
      </p:sp>
      <p:sp>
        <p:nvSpPr>
          <p:cNvPr id="411" name="object 151">
            <a:extLst>
              <a:ext uri="{FF2B5EF4-FFF2-40B4-BE49-F238E27FC236}">
                <a16:creationId xmlns:a16="http://schemas.microsoft.com/office/drawing/2014/main" id="{8AFFBFB9-236E-8664-BE5D-597591D03AE1}"/>
              </a:ext>
            </a:extLst>
          </p:cNvPr>
          <p:cNvSpPr txBox="1"/>
          <p:nvPr userDrawn="1"/>
        </p:nvSpPr>
        <p:spPr>
          <a:xfrm>
            <a:off x="1940059" y="9797869"/>
            <a:ext cx="735330" cy="56007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5080">
              <a:lnSpc>
                <a:spcPct val="122600"/>
              </a:lnSpc>
              <a:spcBef>
                <a:spcPts val="150"/>
              </a:spcBef>
            </a:pPr>
            <a:r>
              <a:rPr sz="1000" b="1" spc="-10" dirty="0">
                <a:solidFill>
                  <a:srgbClr val="231F20"/>
                </a:solidFill>
                <a:latin typeface="Adobe Clean Han ExtraBold"/>
                <a:cs typeface="Adobe Clean Han ExtraBold"/>
              </a:rPr>
              <a:t>国土交通省</a:t>
            </a:r>
            <a:r>
              <a:rPr sz="900" b="0" spc="-10" dirty="0">
                <a:solidFill>
                  <a:srgbClr val="231F20"/>
                </a:solidFill>
                <a:latin typeface="Adobe Clean Han"/>
                <a:cs typeface="Adobe Clean Han"/>
              </a:rPr>
              <a:t>指定緊急避難</a:t>
            </a:r>
            <a:r>
              <a:rPr sz="900" b="0" spc="-15" dirty="0">
                <a:solidFill>
                  <a:srgbClr val="231F20"/>
                </a:solidFill>
                <a:latin typeface="Adobe Clean Han"/>
                <a:cs typeface="Adobe Clean Han"/>
              </a:rPr>
              <a:t>場所データ</a:t>
            </a:r>
            <a:endParaRPr sz="900">
              <a:latin typeface="Adobe Clean Han"/>
              <a:cs typeface="Adobe Clean Han"/>
            </a:endParaRPr>
          </a:p>
        </p:txBody>
      </p:sp>
      <p:sp>
        <p:nvSpPr>
          <p:cNvPr id="412" name="object 152">
            <a:extLst>
              <a:ext uri="{FF2B5EF4-FFF2-40B4-BE49-F238E27FC236}">
                <a16:creationId xmlns:a16="http://schemas.microsoft.com/office/drawing/2014/main" id="{8620C457-F4A1-DF0F-C399-11170125152F}"/>
              </a:ext>
            </a:extLst>
          </p:cNvPr>
          <p:cNvSpPr txBox="1"/>
          <p:nvPr userDrawn="1"/>
        </p:nvSpPr>
        <p:spPr>
          <a:xfrm>
            <a:off x="3868841" y="9797869"/>
            <a:ext cx="478155" cy="39814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420"/>
              </a:spcBef>
            </a:pPr>
            <a:r>
              <a:rPr sz="1000" b="1" spc="-20" dirty="0">
                <a:solidFill>
                  <a:srgbClr val="231F20"/>
                </a:solidFill>
                <a:latin typeface="Adobe Clean Han ExtraBold"/>
                <a:cs typeface="Adobe Clean Han ExtraBold"/>
              </a:rPr>
              <a:t>気象庁</a:t>
            </a:r>
            <a:endParaRPr sz="1000">
              <a:latin typeface="Adobe Clean Han ExtraBold"/>
              <a:cs typeface="Adobe Clean Han ExtraBold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900" b="0" spc="-40" dirty="0">
                <a:solidFill>
                  <a:srgbClr val="231F20"/>
                </a:solidFill>
                <a:latin typeface="Adobe Clean Han"/>
                <a:cs typeface="Adobe Clean Han"/>
              </a:rPr>
              <a:t>キキクル</a:t>
            </a:r>
            <a:endParaRPr sz="900">
              <a:latin typeface="Adobe Clean Han"/>
              <a:cs typeface="Adobe Clean Han"/>
            </a:endParaRPr>
          </a:p>
        </p:txBody>
      </p:sp>
      <p:sp>
        <p:nvSpPr>
          <p:cNvPr id="413" name="object 153">
            <a:extLst>
              <a:ext uri="{FF2B5EF4-FFF2-40B4-BE49-F238E27FC236}">
                <a16:creationId xmlns:a16="http://schemas.microsoft.com/office/drawing/2014/main" id="{696E3951-776C-3CF2-5346-0727CA72E7C0}"/>
              </a:ext>
            </a:extLst>
          </p:cNvPr>
          <p:cNvSpPr txBox="1"/>
          <p:nvPr userDrawn="1"/>
        </p:nvSpPr>
        <p:spPr>
          <a:xfrm>
            <a:off x="5565010" y="9797869"/>
            <a:ext cx="708025" cy="39814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1000" b="1" spc="-10" dirty="0">
                <a:solidFill>
                  <a:srgbClr val="231F20"/>
                </a:solidFill>
                <a:latin typeface="Adobe Clean Han ExtraBold"/>
                <a:cs typeface="Adobe Clean Han ExtraBold"/>
              </a:rPr>
              <a:t>国土交通省</a:t>
            </a:r>
            <a:endParaRPr sz="1000">
              <a:latin typeface="Adobe Clean Han ExtraBold"/>
              <a:cs typeface="Adobe Clean Han ExtraBold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900" b="0" spc="-30" dirty="0">
                <a:solidFill>
                  <a:srgbClr val="231F20"/>
                </a:solidFill>
                <a:latin typeface="Adobe Clean Han"/>
                <a:cs typeface="Adobe Clean Han"/>
              </a:rPr>
              <a:t>防災ポータル</a:t>
            </a:r>
            <a:endParaRPr sz="900">
              <a:latin typeface="Adobe Clean Han"/>
              <a:cs typeface="Adobe Clean Han"/>
            </a:endParaRPr>
          </a:p>
        </p:txBody>
      </p:sp>
      <p:sp>
        <p:nvSpPr>
          <p:cNvPr id="414" name="object 154">
            <a:extLst>
              <a:ext uri="{FF2B5EF4-FFF2-40B4-BE49-F238E27FC236}">
                <a16:creationId xmlns:a16="http://schemas.microsoft.com/office/drawing/2014/main" id="{EDE7EA01-7671-4887-248F-12B889EE76AE}"/>
              </a:ext>
            </a:extLst>
          </p:cNvPr>
          <p:cNvSpPr txBox="1"/>
          <p:nvPr userDrawn="1"/>
        </p:nvSpPr>
        <p:spPr>
          <a:xfrm>
            <a:off x="3735666" y="5748394"/>
            <a:ext cx="1583690" cy="213487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1000" b="1" spc="-35" dirty="0">
                <a:solidFill>
                  <a:srgbClr val="231F20"/>
                </a:solidFill>
                <a:latin typeface="Adobe Clean Han ExtraBold"/>
                <a:cs typeface="Adobe Clean Han ExtraBold"/>
              </a:rPr>
              <a:t>＜消火器の使い方＞</a:t>
            </a:r>
            <a:endParaRPr sz="1000" dirty="0">
              <a:latin typeface="Adobe Clean Han ExtraBold"/>
              <a:cs typeface="Adobe Clean Han ExtraBold"/>
            </a:endParaRPr>
          </a:p>
          <a:p>
            <a:pPr marL="171450" indent="-147320">
              <a:lnSpc>
                <a:spcPct val="100000"/>
              </a:lnSpc>
              <a:spcBef>
                <a:spcPts val="325"/>
              </a:spcBef>
              <a:buAutoNum type="arabicPeriod"/>
              <a:tabLst>
                <a:tab pos="171450" algn="l"/>
              </a:tabLst>
            </a:pPr>
            <a:r>
              <a:rPr sz="900" b="1" spc="-25" dirty="0">
                <a:solidFill>
                  <a:srgbClr val="231F20"/>
                </a:solidFill>
                <a:latin typeface="Adobe Clean Han"/>
                <a:cs typeface="Adobe Clean Han"/>
              </a:rPr>
              <a:t>黄色の安全ピンを引き抜く</a:t>
            </a:r>
            <a:endParaRPr sz="900" b="1" dirty="0">
              <a:latin typeface="Adobe Clean Han"/>
              <a:cs typeface="Adobe Clean Han"/>
            </a:endParaRPr>
          </a:p>
          <a:p>
            <a:pPr marL="167640" marR="5080" indent="-144145">
              <a:lnSpc>
                <a:spcPct val="131200"/>
              </a:lnSpc>
              <a:buAutoNum type="arabicPeriod"/>
              <a:tabLst>
                <a:tab pos="167640" algn="l"/>
              </a:tabLst>
            </a:pPr>
            <a:r>
              <a:rPr sz="900" b="1" spc="-15" dirty="0">
                <a:solidFill>
                  <a:srgbClr val="231F20"/>
                </a:solidFill>
                <a:latin typeface="Adobe Clean Han"/>
                <a:cs typeface="Adobe Clean Han"/>
              </a:rPr>
              <a:t>ホースの先端を持ち火元に</a:t>
            </a:r>
            <a:r>
              <a:rPr sz="900" b="1" spc="-30" dirty="0">
                <a:solidFill>
                  <a:srgbClr val="231F20"/>
                </a:solidFill>
                <a:latin typeface="Adobe Clean Han"/>
                <a:cs typeface="Adobe Clean Han"/>
              </a:rPr>
              <a:t>向ける</a:t>
            </a:r>
            <a:endParaRPr sz="900" b="1" dirty="0">
              <a:latin typeface="Adobe Clean Han"/>
              <a:cs typeface="Adobe Clean Han"/>
            </a:endParaRPr>
          </a:p>
          <a:p>
            <a:pPr marL="163830" marR="8890" indent="-140335">
              <a:lnSpc>
                <a:spcPct val="131200"/>
              </a:lnSpc>
              <a:buAutoNum type="arabicPeriod"/>
              <a:tabLst>
                <a:tab pos="163830" algn="l"/>
              </a:tabLst>
            </a:pPr>
            <a:r>
              <a:rPr sz="900" b="1" spc="-15" dirty="0">
                <a:solidFill>
                  <a:srgbClr val="231F20"/>
                </a:solidFill>
                <a:latin typeface="Adobe Clean Han"/>
                <a:cs typeface="Adobe Clean Han"/>
              </a:rPr>
              <a:t>レバーを強く握って火の根</a:t>
            </a:r>
            <a:r>
              <a:rPr sz="900" b="1" spc="-20" dirty="0">
                <a:solidFill>
                  <a:srgbClr val="231F20"/>
                </a:solidFill>
                <a:latin typeface="Adobe Clean Han"/>
                <a:cs typeface="Adobe Clean Han"/>
              </a:rPr>
              <a:t>本を狙い放射する</a:t>
            </a:r>
            <a:endParaRPr sz="900" b="1" dirty="0">
              <a:latin typeface="Adobe Clean Han"/>
              <a:cs typeface="Adobe Clean Han"/>
            </a:endParaRPr>
          </a:p>
          <a:p>
            <a:pPr marL="12700">
              <a:lnSpc>
                <a:spcPct val="100000"/>
              </a:lnSpc>
              <a:spcBef>
                <a:spcPts val="1155"/>
              </a:spcBef>
            </a:pPr>
            <a:r>
              <a:rPr sz="1000" b="1" spc="-35" dirty="0">
                <a:solidFill>
                  <a:srgbClr val="231F20"/>
                </a:solidFill>
                <a:latin typeface="Adobe Clean Han ExtraBold"/>
                <a:cs typeface="Adobe Clean Han ExtraBold"/>
              </a:rPr>
              <a:t>＜出血の応急手当＞</a:t>
            </a:r>
            <a:endParaRPr sz="1000" dirty="0">
              <a:latin typeface="Adobe Clean Han ExtraBold"/>
              <a:cs typeface="Adobe Clean Han ExtraBold"/>
            </a:endParaRPr>
          </a:p>
          <a:p>
            <a:pPr marL="194945" marR="19685" lvl="1" indent="-171450">
              <a:lnSpc>
                <a:spcPts val="1420"/>
              </a:lnSpc>
              <a:spcBef>
                <a:spcPts val="90"/>
              </a:spcBef>
              <a:buClr>
                <a:schemeClr val="tx1">
                  <a:lumMod val="50000"/>
                  <a:lumOff val="50000"/>
                </a:schemeClr>
              </a:buClr>
              <a:buSzPct val="88888"/>
              <a:buFont typeface="Wingdings" panose="05000000000000000000" pitchFamily="2" charset="2"/>
              <a:buChar char="l"/>
              <a:tabLst>
                <a:tab pos="139065" algn="l"/>
              </a:tabLst>
            </a:pPr>
            <a:r>
              <a:rPr sz="900" b="1" spc="-75" dirty="0">
                <a:solidFill>
                  <a:srgbClr val="231F20"/>
                </a:solidFill>
                <a:latin typeface="Adobe Clean Han"/>
                <a:cs typeface="Adobe Clean Han"/>
              </a:rPr>
              <a:t>ハンカチ等の上から、手など</a:t>
            </a:r>
            <a:r>
              <a:rPr sz="900" b="1" spc="-20" dirty="0">
                <a:solidFill>
                  <a:srgbClr val="231F20"/>
                </a:solidFill>
                <a:latin typeface="Adobe Clean Han"/>
                <a:cs typeface="Adobe Clean Han"/>
              </a:rPr>
              <a:t>で直接圧迫する</a:t>
            </a:r>
            <a:endParaRPr sz="900" b="1" dirty="0">
              <a:latin typeface="Adobe Clean Han"/>
              <a:cs typeface="Adobe Clean Han"/>
            </a:endParaRPr>
          </a:p>
          <a:p>
            <a:pPr marL="192405" lvl="1" indent="-171450">
              <a:lnSpc>
                <a:spcPct val="100000"/>
              </a:lnSpc>
              <a:spcBef>
                <a:spcPts val="225"/>
              </a:spcBef>
              <a:buClr>
                <a:schemeClr val="tx1">
                  <a:lumMod val="50000"/>
                  <a:lumOff val="50000"/>
                </a:schemeClr>
              </a:buClr>
              <a:buSzPct val="88888"/>
              <a:buFont typeface="Wingdings" panose="05000000000000000000" pitchFamily="2" charset="2"/>
              <a:buChar char="l"/>
              <a:tabLst>
                <a:tab pos="135255" algn="l"/>
              </a:tabLst>
            </a:pPr>
            <a:r>
              <a:rPr sz="900" b="1" spc="-15" dirty="0">
                <a:solidFill>
                  <a:srgbClr val="231F20"/>
                </a:solidFill>
                <a:latin typeface="Adobe Clean Han"/>
                <a:cs typeface="Adobe Clean Han"/>
              </a:rPr>
              <a:t>ビニール袋などで感染症対</a:t>
            </a:r>
            <a:r>
              <a:rPr sz="900" b="1" spc="-40" dirty="0">
                <a:solidFill>
                  <a:srgbClr val="231F20"/>
                </a:solidFill>
                <a:latin typeface="Adobe Clean Han"/>
                <a:cs typeface="Adobe Clean Han"/>
              </a:rPr>
              <a:t>策を行う</a:t>
            </a:r>
            <a:endParaRPr sz="900" b="1" dirty="0">
              <a:latin typeface="Adobe Clean Han"/>
              <a:cs typeface="Adobe Clean Han"/>
            </a:endParaRPr>
          </a:p>
        </p:txBody>
      </p:sp>
      <p:sp>
        <p:nvSpPr>
          <p:cNvPr id="415" name="object 155">
            <a:extLst>
              <a:ext uri="{FF2B5EF4-FFF2-40B4-BE49-F238E27FC236}">
                <a16:creationId xmlns:a16="http://schemas.microsoft.com/office/drawing/2014/main" id="{80BD3DE1-6AB9-4563-A584-CE2C235F3C7B}"/>
              </a:ext>
            </a:extLst>
          </p:cNvPr>
          <p:cNvSpPr txBox="1"/>
          <p:nvPr userDrawn="1"/>
        </p:nvSpPr>
        <p:spPr>
          <a:xfrm>
            <a:off x="5536799" y="5748394"/>
            <a:ext cx="1664101" cy="1884683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1000" b="1" spc="-45" dirty="0">
                <a:solidFill>
                  <a:srgbClr val="231F20"/>
                </a:solidFill>
                <a:latin typeface="Adobe Clean Han ExtraBold"/>
                <a:cs typeface="Adobe Clean Han ExtraBold"/>
              </a:rPr>
              <a:t>＜倒れている人の救命＞</a:t>
            </a:r>
            <a:endParaRPr sz="1000" dirty="0">
              <a:latin typeface="Adobe Clean Han ExtraBold"/>
              <a:cs typeface="Adobe Clean Han ExtraBold"/>
            </a:endParaRPr>
          </a:p>
          <a:p>
            <a:pPr marL="194945" marR="12065" indent="-171450">
              <a:lnSpc>
                <a:spcPts val="1420"/>
              </a:lnSpc>
              <a:spcBef>
                <a:spcPts val="90"/>
              </a:spcBef>
              <a:buClr>
                <a:schemeClr val="tx1">
                  <a:lumMod val="50000"/>
                  <a:lumOff val="50000"/>
                </a:schemeClr>
              </a:buClr>
              <a:buSzPct val="89000"/>
              <a:buFont typeface="Wingdings" panose="05000000000000000000" pitchFamily="2" charset="2"/>
              <a:buChar char="l"/>
              <a:tabLst>
                <a:tab pos="140970" algn="l"/>
              </a:tabLst>
            </a:pPr>
            <a:r>
              <a:rPr sz="900" b="1" spc="-5" dirty="0">
                <a:solidFill>
                  <a:srgbClr val="231F20"/>
                </a:solidFill>
                <a:latin typeface="Adobe Clean Han"/>
                <a:cs typeface="Adobe Clean Han"/>
              </a:rPr>
              <a:t>呼びかけへの反応の有無を</a:t>
            </a:r>
            <a:r>
              <a:rPr sz="900" b="1" spc="-25" dirty="0">
                <a:solidFill>
                  <a:srgbClr val="231F20"/>
                </a:solidFill>
                <a:latin typeface="Adobe Clean Han"/>
                <a:cs typeface="Adobe Clean Han"/>
              </a:rPr>
              <a:t>確認</a:t>
            </a:r>
            <a:endParaRPr sz="900" b="1" dirty="0">
              <a:latin typeface="Adobe Clean Han"/>
              <a:cs typeface="Adobe Clean Han"/>
            </a:endParaRPr>
          </a:p>
          <a:p>
            <a:pPr marL="195581" indent="-171450">
              <a:lnSpc>
                <a:spcPct val="100000"/>
              </a:lnSpc>
              <a:spcBef>
                <a:spcPts val="229"/>
              </a:spcBef>
              <a:buClr>
                <a:schemeClr val="tx1">
                  <a:lumMod val="50000"/>
                  <a:lumOff val="50000"/>
                </a:schemeClr>
              </a:buClr>
              <a:buSzPct val="89000"/>
              <a:buFont typeface="Wingdings" panose="05000000000000000000" pitchFamily="2" charset="2"/>
              <a:buChar char="l"/>
              <a:tabLst>
                <a:tab pos="140970" algn="l"/>
              </a:tabLst>
            </a:pPr>
            <a:r>
              <a:rPr sz="900" b="1" dirty="0">
                <a:solidFill>
                  <a:srgbClr val="231F20"/>
                </a:solidFill>
                <a:latin typeface="Adobe Clean Han"/>
                <a:cs typeface="Adobe Clean Han"/>
              </a:rPr>
              <a:t>大声で助けを求め、消防へ</a:t>
            </a:r>
            <a:r>
              <a:rPr sz="900" b="1" spc="-90" dirty="0">
                <a:solidFill>
                  <a:srgbClr val="231F20"/>
                </a:solidFill>
                <a:latin typeface="Adobe Clean Han"/>
                <a:cs typeface="Adobe Clean Han"/>
              </a:rPr>
              <a:t>の通報とＡＥＤ確保を依頼</a:t>
            </a:r>
            <a:endParaRPr lang="en-US" sz="900" b="1" dirty="0">
              <a:latin typeface="Adobe Clean Han"/>
              <a:cs typeface="Adobe Clean Han"/>
            </a:endParaRPr>
          </a:p>
          <a:p>
            <a:pPr marL="195581" indent="-171450">
              <a:lnSpc>
                <a:spcPct val="100000"/>
              </a:lnSpc>
              <a:spcBef>
                <a:spcPts val="229"/>
              </a:spcBef>
              <a:buClr>
                <a:schemeClr val="tx1">
                  <a:lumMod val="50000"/>
                  <a:lumOff val="50000"/>
                </a:schemeClr>
              </a:buClr>
              <a:buSzPct val="89000"/>
              <a:buFont typeface="Wingdings" panose="05000000000000000000" pitchFamily="2" charset="2"/>
              <a:buChar char="l"/>
              <a:tabLst>
                <a:tab pos="140970" algn="l"/>
              </a:tabLst>
            </a:pPr>
            <a:r>
              <a:rPr sz="900" b="1" spc="-30" dirty="0">
                <a:solidFill>
                  <a:srgbClr val="231F20"/>
                </a:solidFill>
                <a:latin typeface="Adobe Clean Han"/>
                <a:cs typeface="Adobe Clean Han"/>
              </a:rPr>
              <a:t>胸と腹部を見て呼吸を確認</a:t>
            </a:r>
            <a:endParaRPr lang="en-US" sz="900" b="1" dirty="0">
              <a:latin typeface="Adobe Clean Han"/>
              <a:cs typeface="Adobe Clean Han"/>
            </a:endParaRPr>
          </a:p>
          <a:p>
            <a:pPr marL="195581" indent="-171450">
              <a:lnSpc>
                <a:spcPct val="100000"/>
              </a:lnSpc>
              <a:spcBef>
                <a:spcPts val="229"/>
              </a:spcBef>
              <a:buClr>
                <a:schemeClr val="tx1">
                  <a:lumMod val="50000"/>
                  <a:lumOff val="50000"/>
                </a:schemeClr>
              </a:buClr>
              <a:buSzPct val="89000"/>
              <a:buFont typeface="Wingdings" panose="05000000000000000000" pitchFamily="2" charset="2"/>
              <a:buChar char="l"/>
              <a:tabLst>
                <a:tab pos="140970" algn="l"/>
              </a:tabLst>
            </a:pPr>
            <a:r>
              <a:rPr sz="900" b="1" spc="95" dirty="0">
                <a:solidFill>
                  <a:srgbClr val="231F20"/>
                </a:solidFill>
                <a:latin typeface="Adobe Clean Han"/>
                <a:cs typeface="Adobe Clean Han"/>
              </a:rPr>
              <a:t>通常の呼吸がない場合は</a:t>
            </a:r>
            <a:endParaRPr lang="en-US" sz="900" b="1" spc="95" dirty="0">
              <a:solidFill>
                <a:srgbClr val="231F20"/>
              </a:solidFill>
              <a:latin typeface="Adobe Clean Han"/>
              <a:cs typeface="Adobe Clean Han"/>
            </a:endParaRPr>
          </a:p>
          <a:p>
            <a:pPr marL="24131">
              <a:lnSpc>
                <a:spcPct val="100000"/>
              </a:lnSpc>
              <a:spcBef>
                <a:spcPts val="229"/>
              </a:spcBef>
              <a:buClr>
                <a:schemeClr val="tx1">
                  <a:lumMod val="50000"/>
                  <a:lumOff val="50000"/>
                </a:schemeClr>
              </a:buClr>
              <a:buSzPct val="89000"/>
              <a:tabLst>
                <a:tab pos="140970" algn="l"/>
              </a:tabLst>
            </a:pPr>
            <a:r>
              <a:rPr lang="ja-JP" altLang="en-US" sz="900" b="1" spc="95" dirty="0">
                <a:solidFill>
                  <a:srgbClr val="231F20"/>
                </a:solidFill>
                <a:latin typeface="Adobe Clean Han"/>
                <a:cs typeface="Adobe Clean Han"/>
              </a:rPr>
              <a:t>　 </a:t>
            </a:r>
            <a:r>
              <a:rPr sz="900" b="1" spc="-105" dirty="0">
                <a:solidFill>
                  <a:srgbClr val="231F20"/>
                </a:solidFill>
                <a:latin typeface="Adobe Clean Han"/>
                <a:cs typeface="Adobe Clean Han"/>
              </a:rPr>
              <a:t>5ｃｍ</a:t>
            </a:r>
            <a:r>
              <a:rPr sz="900" b="1" spc="-15" dirty="0">
                <a:solidFill>
                  <a:srgbClr val="231F20"/>
                </a:solidFill>
                <a:latin typeface="Adobe Clean Han"/>
                <a:cs typeface="Adobe Clean Han"/>
              </a:rPr>
              <a:t>沈む強さで胸骨圧迫を</a:t>
            </a:r>
            <a:endParaRPr lang="en-US" sz="900" b="1" spc="-15" dirty="0">
              <a:solidFill>
                <a:srgbClr val="231F20"/>
              </a:solidFill>
              <a:latin typeface="Adobe Clean Han"/>
              <a:cs typeface="Adobe Clean Han"/>
            </a:endParaRPr>
          </a:p>
          <a:p>
            <a:pPr marL="24131">
              <a:lnSpc>
                <a:spcPct val="100000"/>
              </a:lnSpc>
              <a:spcBef>
                <a:spcPts val="229"/>
              </a:spcBef>
              <a:buClr>
                <a:schemeClr val="tx1">
                  <a:lumMod val="50000"/>
                  <a:lumOff val="50000"/>
                </a:schemeClr>
              </a:buClr>
              <a:buSzPct val="89000"/>
              <a:tabLst>
                <a:tab pos="140970" algn="l"/>
              </a:tabLst>
            </a:pPr>
            <a:r>
              <a:rPr lang="ja-JP" altLang="en-US" sz="900" b="1" spc="-15" dirty="0">
                <a:solidFill>
                  <a:srgbClr val="231F20"/>
                </a:solidFill>
                <a:latin typeface="Adobe Clean Han"/>
                <a:cs typeface="Adobe Clean Han"/>
              </a:rPr>
              <a:t>　  </a:t>
            </a:r>
            <a:r>
              <a:rPr sz="900" b="1" spc="-95" dirty="0">
                <a:solidFill>
                  <a:srgbClr val="231F20"/>
                </a:solidFill>
                <a:latin typeface="Adobe Clean Han"/>
                <a:cs typeface="Adobe Clean Han"/>
              </a:rPr>
              <a:t>開</a:t>
            </a:r>
            <a:r>
              <a:rPr lang="ja-JP" altLang="en-US" sz="900" b="1" spc="-95" dirty="0">
                <a:solidFill>
                  <a:srgbClr val="231F20"/>
                </a:solidFill>
                <a:latin typeface="Adobe Clean Han"/>
                <a:cs typeface="Adobe Clean Han"/>
              </a:rPr>
              <a:t> </a:t>
            </a:r>
            <a:r>
              <a:rPr sz="900" b="1" spc="-95" dirty="0">
                <a:solidFill>
                  <a:srgbClr val="231F20"/>
                </a:solidFill>
                <a:latin typeface="Adobe Clean Han"/>
                <a:cs typeface="Adobe Clean Han"/>
              </a:rPr>
              <a:t>始し、継続して行う</a:t>
            </a:r>
            <a:endParaRPr sz="900" b="1" dirty="0">
              <a:latin typeface="Adobe Clean Han"/>
              <a:cs typeface="Adobe Clean Han"/>
            </a:endParaRPr>
          </a:p>
          <a:p>
            <a:pPr marL="194944" marR="5080" indent="-171450">
              <a:lnSpc>
                <a:spcPct val="131200"/>
              </a:lnSpc>
              <a:buClr>
                <a:schemeClr val="tx1">
                  <a:lumMod val="50000"/>
                  <a:lumOff val="50000"/>
                </a:schemeClr>
              </a:buClr>
              <a:buSzPct val="89000"/>
              <a:buFont typeface="Wingdings" panose="05000000000000000000" pitchFamily="2" charset="2"/>
              <a:buChar char="l"/>
            </a:pPr>
            <a:r>
              <a:rPr sz="900" b="1" spc="-114" dirty="0">
                <a:solidFill>
                  <a:srgbClr val="231F20"/>
                </a:solidFill>
                <a:latin typeface="Adobe Clean Han"/>
                <a:cs typeface="Adobe Clean Han"/>
              </a:rPr>
              <a:t>ＡＥＤが来たら活用し、ＡＥＤ</a:t>
            </a:r>
            <a:r>
              <a:rPr lang="ja-JP" altLang="en-US" sz="900" b="1" spc="-25" dirty="0">
                <a:solidFill>
                  <a:srgbClr val="231F20"/>
                </a:solidFill>
                <a:latin typeface="Adobe Clean Han"/>
                <a:cs typeface="Adobe Clean Han"/>
              </a:rPr>
              <a:t>の</a:t>
            </a:r>
            <a:r>
              <a:rPr sz="900" b="1" spc="-25" dirty="0">
                <a:solidFill>
                  <a:srgbClr val="231F20"/>
                </a:solidFill>
                <a:latin typeface="Adobe Clean Han"/>
                <a:cs typeface="Adobe Clean Han"/>
              </a:rPr>
              <a:t>自動音声に従う</a:t>
            </a:r>
            <a:endParaRPr sz="900" b="1" dirty="0">
              <a:latin typeface="Adobe Clean Han"/>
              <a:cs typeface="Adobe Clean Han"/>
            </a:endParaRPr>
          </a:p>
        </p:txBody>
      </p:sp>
      <p:sp>
        <p:nvSpPr>
          <p:cNvPr id="416" name="object 156">
            <a:extLst>
              <a:ext uri="{FF2B5EF4-FFF2-40B4-BE49-F238E27FC236}">
                <a16:creationId xmlns:a16="http://schemas.microsoft.com/office/drawing/2014/main" id="{743CA119-4495-B27A-A37E-F7708686C9E8}"/>
              </a:ext>
            </a:extLst>
          </p:cNvPr>
          <p:cNvSpPr txBox="1"/>
          <p:nvPr userDrawn="1"/>
        </p:nvSpPr>
        <p:spPr>
          <a:xfrm>
            <a:off x="3760980" y="3091001"/>
            <a:ext cx="1667292" cy="19630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3514" marR="55880" indent="-171450">
              <a:lnSpc>
                <a:spcPct val="124700"/>
              </a:lnSpc>
              <a:spcBef>
                <a:spcPts val="95"/>
              </a:spcBef>
              <a:buClr>
                <a:schemeClr val="tx1">
                  <a:lumMod val="50000"/>
                  <a:lumOff val="50000"/>
                </a:schemeClr>
              </a:buClr>
              <a:buSzPct val="89000"/>
              <a:buFont typeface="Wingdings" panose="05000000000000000000" pitchFamily="2" charset="2"/>
              <a:buChar char="l"/>
              <a:tabLst>
                <a:tab pos="130810" algn="l"/>
              </a:tabLst>
            </a:pPr>
            <a:r>
              <a:rPr sz="900" b="1" spc="95" dirty="0">
                <a:solidFill>
                  <a:srgbClr val="231F20"/>
                </a:solidFill>
                <a:latin typeface="Adobe Clean Han"/>
                <a:cs typeface="Adobe Clean Han"/>
              </a:rPr>
              <a:t>防災気象情報や避難情報</a:t>
            </a:r>
            <a:r>
              <a:rPr sz="900" b="1" spc="-20" dirty="0">
                <a:solidFill>
                  <a:srgbClr val="231F20"/>
                </a:solidFill>
                <a:latin typeface="Adobe Clean Han"/>
                <a:cs typeface="Adobe Clean Han"/>
              </a:rPr>
              <a:t>等を収集する</a:t>
            </a:r>
            <a:endParaRPr sz="900" b="1" dirty="0">
              <a:latin typeface="Adobe Clean Han"/>
              <a:cs typeface="Adobe Clean Han"/>
            </a:endParaRPr>
          </a:p>
          <a:p>
            <a:pPr marL="184150" indent="-171450">
              <a:lnSpc>
                <a:spcPct val="100000"/>
              </a:lnSpc>
              <a:spcBef>
                <a:spcPts val="550"/>
              </a:spcBef>
              <a:buClr>
                <a:schemeClr val="tx1">
                  <a:lumMod val="50000"/>
                  <a:lumOff val="50000"/>
                </a:schemeClr>
              </a:buClr>
              <a:buSzPct val="89000"/>
              <a:buFont typeface="Wingdings" panose="05000000000000000000" pitchFamily="2" charset="2"/>
              <a:buChar char="l"/>
              <a:tabLst>
                <a:tab pos="130175" algn="l"/>
              </a:tabLst>
            </a:pPr>
            <a:r>
              <a:rPr sz="900" b="1" spc="-15" dirty="0">
                <a:solidFill>
                  <a:srgbClr val="231F20"/>
                </a:solidFill>
                <a:latin typeface="Adobe Clean Han"/>
                <a:cs typeface="Adobe Clean Han"/>
              </a:rPr>
              <a:t>危険な場所には近づかない</a:t>
            </a:r>
            <a:endParaRPr sz="900" b="1" dirty="0">
              <a:latin typeface="Adobe Clean Han"/>
              <a:cs typeface="Adobe Clean Han"/>
            </a:endParaRPr>
          </a:p>
          <a:p>
            <a:pPr marL="183516" marR="5080" indent="-171450">
              <a:lnSpc>
                <a:spcPct val="124700"/>
              </a:lnSpc>
              <a:spcBef>
                <a:spcPts val="280"/>
              </a:spcBef>
              <a:buClr>
                <a:schemeClr val="tx1">
                  <a:lumMod val="50000"/>
                  <a:lumOff val="50000"/>
                </a:schemeClr>
              </a:buClr>
              <a:buSzPct val="89000"/>
              <a:buFont typeface="Wingdings" panose="05000000000000000000" pitchFamily="2" charset="2"/>
              <a:buChar char="l"/>
              <a:tabLst>
                <a:tab pos="128905" algn="l"/>
              </a:tabLst>
            </a:pPr>
            <a:r>
              <a:rPr sz="900" b="1" spc="25" dirty="0">
                <a:solidFill>
                  <a:srgbClr val="231F20"/>
                </a:solidFill>
                <a:latin typeface="Adobe Clean Han"/>
                <a:cs typeface="Adobe Clean Han"/>
              </a:rPr>
              <a:t>自治体などの情報に従い、</a:t>
            </a:r>
            <a:r>
              <a:rPr sz="900" b="1" spc="-20" dirty="0">
                <a:solidFill>
                  <a:srgbClr val="231F20"/>
                </a:solidFill>
                <a:latin typeface="Adobe Clean Han"/>
                <a:cs typeface="Adobe Clean Han"/>
              </a:rPr>
              <a:t>安全な場所に避難する</a:t>
            </a:r>
            <a:endParaRPr sz="900" b="1" dirty="0">
              <a:latin typeface="Adobe Clean Han"/>
              <a:cs typeface="Adobe Clean Han"/>
            </a:endParaRPr>
          </a:p>
          <a:p>
            <a:pPr marL="183514" marR="68580" indent="-171450">
              <a:lnSpc>
                <a:spcPct val="124700"/>
              </a:lnSpc>
              <a:spcBef>
                <a:spcPts val="285"/>
              </a:spcBef>
              <a:buClr>
                <a:schemeClr val="tx1">
                  <a:lumMod val="50000"/>
                  <a:lumOff val="50000"/>
                </a:schemeClr>
              </a:buClr>
              <a:buSzPct val="89000"/>
              <a:buFont typeface="Wingdings" panose="05000000000000000000" pitchFamily="2" charset="2"/>
              <a:buChar char="l"/>
              <a:tabLst>
                <a:tab pos="130810" algn="l"/>
              </a:tabLst>
            </a:pPr>
            <a:r>
              <a:rPr sz="900" b="1" spc="-5" dirty="0">
                <a:solidFill>
                  <a:srgbClr val="231F20"/>
                </a:solidFill>
                <a:latin typeface="Adobe Clean Han"/>
                <a:cs typeface="Adobe Clean Han"/>
              </a:rPr>
              <a:t>洪水が迫り、避難が難しい</a:t>
            </a:r>
            <a:r>
              <a:rPr sz="900" b="1" spc="-20" dirty="0">
                <a:solidFill>
                  <a:srgbClr val="231F20"/>
                </a:solidFill>
                <a:latin typeface="Adobe Clean Han"/>
                <a:cs typeface="Adobe Clean Han"/>
              </a:rPr>
              <a:t>場合は上の階に避難する</a:t>
            </a:r>
            <a:endParaRPr lang="en-US" sz="900" b="1" spc="-20" dirty="0">
              <a:solidFill>
                <a:srgbClr val="231F20"/>
              </a:solidFill>
              <a:latin typeface="Adobe Clean Han"/>
              <a:cs typeface="Adobe Clean Han"/>
            </a:endParaRPr>
          </a:p>
          <a:p>
            <a:pPr marL="183514" marR="68580" indent="-171450">
              <a:lnSpc>
                <a:spcPct val="124700"/>
              </a:lnSpc>
              <a:spcBef>
                <a:spcPts val="285"/>
              </a:spcBef>
              <a:buClr>
                <a:schemeClr val="tx1">
                  <a:lumMod val="50000"/>
                  <a:lumOff val="50000"/>
                </a:schemeClr>
              </a:buClr>
              <a:buSzPct val="89000"/>
              <a:buFont typeface="Wingdings" panose="05000000000000000000" pitchFamily="2" charset="2"/>
              <a:buChar char="l"/>
              <a:tabLst>
                <a:tab pos="130810" algn="l"/>
              </a:tabLst>
            </a:pPr>
            <a:r>
              <a:rPr lang="ja-JP" altLang="en-US" sz="900" b="1" spc="-5" dirty="0">
                <a:solidFill>
                  <a:srgbClr val="231F20"/>
                </a:solidFill>
                <a:latin typeface="Adobe Clean Han"/>
                <a:cs typeface="Adobe Clean Han"/>
              </a:rPr>
              <a:t>（屋内にいる場合）</a:t>
            </a:r>
            <a:endParaRPr lang="en-US" altLang="ja-JP" sz="900" b="1" spc="-5" dirty="0">
              <a:solidFill>
                <a:srgbClr val="231F20"/>
              </a:solidFill>
              <a:latin typeface="Adobe Clean Han"/>
              <a:cs typeface="Adobe Clean Han"/>
            </a:endParaRPr>
          </a:p>
          <a:p>
            <a:pPr marR="68580" indent="177800">
              <a:lnSpc>
                <a:spcPct val="124700"/>
              </a:lnSpc>
              <a:spcBef>
                <a:spcPts val="285"/>
              </a:spcBef>
              <a:buClr>
                <a:schemeClr val="tx1">
                  <a:lumMod val="50000"/>
                  <a:lumOff val="50000"/>
                </a:schemeClr>
              </a:buClr>
              <a:buSzPct val="89000"/>
              <a:tabLst>
                <a:tab pos="130810" algn="l"/>
              </a:tabLst>
            </a:pPr>
            <a:r>
              <a:rPr lang="ja-JP" altLang="en-US" sz="900" b="1" spc="-5" dirty="0">
                <a:solidFill>
                  <a:srgbClr val="231F20"/>
                </a:solidFill>
                <a:latin typeface="Adobe Clean Han"/>
                <a:cs typeface="Adobe Clean Han"/>
              </a:rPr>
              <a:t>雨戸やシャッター等を閉め</a:t>
            </a:r>
            <a:endParaRPr lang="en-US" altLang="ja-JP" sz="900" b="1" spc="-5" dirty="0">
              <a:solidFill>
                <a:srgbClr val="231F20"/>
              </a:solidFill>
              <a:latin typeface="Adobe Clean Han"/>
              <a:cs typeface="Adobe Clean Han"/>
            </a:endParaRPr>
          </a:p>
          <a:p>
            <a:pPr marR="68580" indent="177800">
              <a:lnSpc>
                <a:spcPct val="124700"/>
              </a:lnSpc>
              <a:spcBef>
                <a:spcPts val="285"/>
              </a:spcBef>
              <a:buClr>
                <a:schemeClr val="tx1">
                  <a:lumMod val="50000"/>
                  <a:lumOff val="50000"/>
                </a:schemeClr>
              </a:buClr>
              <a:buSzPct val="89000"/>
              <a:tabLst>
                <a:tab pos="130810" algn="l"/>
              </a:tabLst>
            </a:pPr>
            <a:r>
              <a:rPr lang="ja-JP" altLang="en-US" sz="900" b="1" spc="-5" dirty="0">
                <a:solidFill>
                  <a:srgbClr val="231F20"/>
                </a:solidFill>
                <a:latin typeface="Adobe Clean Han"/>
                <a:cs typeface="Adobe Clean Han"/>
              </a:rPr>
              <a:t>る</a:t>
            </a:r>
            <a:endParaRPr sz="900" b="1" dirty="0">
              <a:latin typeface="Adobe Clean Han"/>
              <a:cs typeface="Adobe Clean Han"/>
            </a:endParaRPr>
          </a:p>
        </p:txBody>
      </p:sp>
      <p:sp>
        <p:nvSpPr>
          <p:cNvPr id="417" name="object 157">
            <a:extLst>
              <a:ext uri="{FF2B5EF4-FFF2-40B4-BE49-F238E27FC236}">
                <a16:creationId xmlns:a16="http://schemas.microsoft.com/office/drawing/2014/main" id="{0A9443BE-5324-B287-D30E-B4F97C12CCAB}"/>
              </a:ext>
            </a:extLst>
          </p:cNvPr>
          <p:cNvSpPr/>
          <p:nvPr userDrawn="1"/>
        </p:nvSpPr>
        <p:spPr>
          <a:xfrm>
            <a:off x="135364" y="1473715"/>
            <a:ext cx="1536065" cy="1004569"/>
          </a:xfrm>
          <a:custGeom>
            <a:avLst/>
            <a:gdLst/>
            <a:ahLst/>
            <a:cxnLst/>
            <a:rect l="l" t="t" r="r" b="b"/>
            <a:pathLst>
              <a:path w="1536064" h="1004569">
                <a:moveTo>
                  <a:pt x="1463751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932141"/>
                </a:lnTo>
                <a:lnTo>
                  <a:pt x="5657" y="960166"/>
                </a:lnTo>
                <a:lnTo>
                  <a:pt x="21086" y="983051"/>
                </a:lnTo>
                <a:lnTo>
                  <a:pt x="43971" y="998480"/>
                </a:lnTo>
                <a:lnTo>
                  <a:pt x="71996" y="1004138"/>
                </a:lnTo>
                <a:lnTo>
                  <a:pt x="1463751" y="1004138"/>
                </a:lnTo>
                <a:lnTo>
                  <a:pt x="1491777" y="998480"/>
                </a:lnTo>
                <a:lnTo>
                  <a:pt x="1514667" y="983051"/>
                </a:lnTo>
                <a:lnTo>
                  <a:pt x="1530100" y="960166"/>
                </a:lnTo>
                <a:lnTo>
                  <a:pt x="1535760" y="932141"/>
                </a:lnTo>
                <a:lnTo>
                  <a:pt x="1535760" y="71996"/>
                </a:lnTo>
                <a:lnTo>
                  <a:pt x="1530100" y="43971"/>
                </a:lnTo>
                <a:lnTo>
                  <a:pt x="1514667" y="21086"/>
                </a:lnTo>
                <a:lnTo>
                  <a:pt x="1491777" y="5657"/>
                </a:lnTo>
                <a:lnTo>
                  <a:pt x="14637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" name="object 158">
            <a:extLst>
              <a:ext uri="{FF2B5EF4-FFF2-40B4-BE49-F238E27FC236}">
                <a16:creationId xmlns:a16="http://schemas.microsoft.com/office/drawing/2014/main" id="{51E59DD7-41F9-F01E-8145-B76A732777C0}"/>
              </a:ext>
            </a:extLst>
          </p:cNvPr>
          <p:cNvSpPr txBox="1"/>
          <p:nvPr userDrawn="1"/>
        </p:nvSpPr>
        <p:spPr>
          <a:xfrm>
            <a:off x="142373" y="937246"/>
            <a:ext cx="1509395" cy="7112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0005">
              <a:lnSpc>
                <a:spcPct val="100000"/>
              </a:lnSpc>
              <a:spcBef>
                <a:spcPts val="110"/>
              </a:spcBef>
            </a:pPr>
            <a:r>
              <a:rPr sz="2400" b="1" spc="55" dirty="0">
                <a:solidFill>
                  <a:srgbClr val="231F20"/>
                </a:solidFill>
                <a:latin typeface="Meiryo UI"/>
                <a:cs typeface="Meiryo UI"/>
              </a:rPr>
              <a:t>携行カード</a:t>
            </a:r>
            <a:endParaRPr sz="2400" dirty="0">
              <a:latin typeface="Meiryo UI"/>
              <a:cs typeface="Meiryo UI"/>
            </a:endParaRPr>
          </a:p>
          <a:p>
            <a:pPr marL="12700">
              <a:lnSpc>
                <a:spcPct val="100000"/>
              </a:lnSpc>
              <a:spcBef>
                <a:spcPts val="1664"/>
              </a:spcBef>
            </a:pPr>
            <a:r>
              <a:rPr sz="700" b="1" spc="-10" dirty="0">
                <a:solidFill>
                  <a:srgbClr val="231F20"/>
                </a:solidFill>
                <a:latin typeface="Adobe Clean Han"/>
                <a:cs typeface="Adobe Clean Han"/>
              </a:rPr>
              <a:t>〈事業所名〉</a:t>
            </a:r>
            <a:endParaRPr sz="700" b="1" dirty="0">
              <a:latin typeface="Adobe Clean Han"/>
              <a:cs typeface="Adobe Clean Han"/>
            </a:endParaRPr>
          </a:p>
        </p:txBody>
      </p:sp>
      <p:sp>
        <p:nvSpPr>
          <p:cNvPr id="419" name="object 159">
            <a:extLst>
              <a:ext uri="{FF2B5EF4-FFF2-40B4-BE49-F238E27FC236}">
                <a16:creationId xmlns:a16="http://schemas.microsoft.com/office/drawing/2014/main" id="{BB29D8E0-3413-B74C-400B-66995FDC6FBF}"/>
              </a:ext>
            </a:extLst>
          </p:cNvPr>
          <p:cNvSpPr/>
          <p:nvPr userDrawn="1"/>
        </p:nvSpPr>
        <p:spPr>
          <a:xfrm>
            <a:off x="1947002" y="3553561"/>
            <a:ext cx="1536065" cy="763270"/>
          </a:xfrm>
          <a:custGeom>
            <a:avLst/>
            <a:gdLst/>
            <a:ahLst/>
            <a:cxnLst/>
            <a:rect l="l" t="t" r="r" b="b"/>
            <a:pathLst>
              <a:path w="1536064" h="763270">
                <a:moveTo>
                  <a:pt x="1463751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691197"/>
                </a:lnTo>
                <a:lnTo>
                  <a:pt x="5657" y="719222"/>
                </a:lnTo>
                <a:lnTo>
                  <a:pt x="21086" y="742107"/>
                </a:lnTo>
                <a:lnTo>
                  <a:pt x="43971" y="757536"/>
                </a:lnTo>
                <a:lnTo>
                  <a:pt x="71996" y="763193"/>
                </a:lnTo>
                <a:lnTo>
                  <a:pt x="1463751" y="763193"/>
                </a:lnTo>
                <a:lnTo>
                  <a:pt x="1491777" y="757536"/>
                </a:lnTo>
                <a:lnTo>
                  <a:pt x="1514667" y="742107"/>
                </a:lnTo>
                <a:lnTo>
                  <a:pt x="1530100" y="719222"/>
                </a:lnTo>
                <a:lnTo>
                  <a:pt x="1535760" y="691197"/>
                </a:lnTo>
                <a:lnTo>
                  <a:pt x="1535760" y="71996"/>
                </a:lnTo>
                <a:lnTo>
                  <a:pt x="1530100" y="43971"/>
                </a:lnTo>
                <a:lnTo>
                  <a:pt x="1514667" y="21086"/>
                </a:lnTo>
                <a:lnTo>
                  <a:pt x="1491777" y="5657"/>
                </a:lnTo>
                <a:lnTo>
                  <a:pt x="14637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" name="object 160">
            <a:extLst>
              <a:ext uri="{FF2B5EF4-FFF2-40B4-BE49-F238E27FC236}">
                <a16:creationId xmlns:a16="http://schemas.microsoft.com/office/drawing/2014/main" id="{5D75E921-CEBC-03B3-ECE0-63BE856F01FB}"/>
              </a:ext>
            </a:extLst>
          </p:cNvPr>
          <p:cNvSpPr txBox="1"/>
          <p:nvPr userDrawn="1"/>
        </p:nvSpPr>
        <p:spPr>
          <a:xfrm>
            <a:off x="1944438" y="3100128"/>
            <a:ext cx="1551305" cy="635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8100"/>
              </a:lnSpc>
              <a:spcBef>
                <a:spcPts val="95"/>
              </a:spcBef>
            </a:pPr>
            <a:r>
              <a:rPr sz="900" b="1" spc="80" dirty="0">
                <a:solidFill>
                  <a:srgbClr val="231F20"/>
                </a:solidFill>
                <a:latin typeface="Adobe Clean Han"/>
                <a:cs typeface="Adobe Clean Han"/>
              </a:rPr>
              <a:t>その場の責任者の指示に従</a:t>
            </a:r>
            <a:r>
              <a:rPr sz="900" b="1" spc="-75" dirty="0">
                <a:solidFill>
                  <a:srgbClr val="231F20"/>
                </a:solidFill>
                <a:latin typeface="Adobe Clean Han"/>
                <a:cs typeface="Adobe Clean Han"/>
              </a:rPr>
              <a:t>い、必要に応じて避難する</a:t>
            </a:r>
            <a:endParaRPr sz="900" b="1" dirty="0">
              <a:latin typeface="Adobe Clean Han"/>
              <a:cs typeface="Adobe Clean Han"/>
            </a:endParaRPr>
          </a:p>
          <a:p>
            <a:pPr marL="77470">
              <a:lnSpc>
                <a:spcPct val="100000"/>
              </a:lnSpc>
              <a:spcBef>
                <a:spcPts val="1415"/>
              </a:spcBef>
            </a:pPr>
            <a:r>
              <a:rPr sz="700" b="1" spc="-5" dirty="0">
                <a:solidFill>
                  <a:srgbClr val="231F20"/>
                </a:solidFill>
                <a:latin typeface="Adobe Clean Han"/>
                <a:cs typeface="Adobe Clean Han"/>
              </a:rPr>
              <a:t>会社の避難場所・避難所</a:t>
            </a:r>
            <a:endParaRPr sz="700" b="1" dirty="0">
              <a:latin typeface="Adobe Clean Han"/>
              <a:cs typeface="Adobe Clean Han"/>
            </a:endParaRPr>
          </a:p>
        </p:txBody>
      </p:sp>
      <p:sp>
        <p:nvSpPr>
          <p:cNvPr id="421" name="object 161">
            <a:extLst>
              <a:ext uri="{FF2B5EF4-FFF2-40B4-BE49-F238E27FC236}">
                <a16:creationId xmlns:a16="http://schemas.microsoft.com/office/drawing/2014/main" id="{069384C2-3891-ED3C-D21D-6BF6A8E0759F}"/>
              </a:ext>
            </a:extLst>
          </p:cNvPr>
          <p:cNvSpPr/>
          <p:nvPr userDrawn="1"/>
        </p:nvSpPr>
        <p:spPr>
          <a:xfrm>
            <a:off x="147604" y="5800683"/>
            <a:ext cx="1536065" cy="1004569"/>
          </a:xfrm>
          <a:custGeom>
            <a:avLst/>
            <a:gdLst/>
            <a:ahLst/>
            <a:cxnLst/>
            <a:rect l="l" t="t" r="r" b="b"/>
            <a:pathLst>
              <a:path w="1536064" h="1004570">
                <a:moveTo>
                  <a:pt x="1463751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932370"/>
                </a:lnTo>
                <a:lnTo>
                  <a:pt x="5657" y="960395"/>
                </a:lnTo>
                <a:lnTo>
                  <a:pt x="21086" y="983280"/>
                </a:lnTo>
                <a:lnTo>
                  <a:pt x="43971" y="998709"/>
                </a:lnTo>
                <a:lnTo>
                  <a:pt x="71996" y="1004366"/>
                </a:lnTo>
                <a:lnTo>
                  <a:pt x="1463751" y="1004366"/>
                </a:lnTo>
                <a:lnTo>
                  <a:pt x="1491777" y="998709"/>
                </a:lnTo>
                <a:lnTo>
                  <a:pt x="1514667" y="983280"/>
                </a:lnTo>
                <a:lnTo>
                  <a:pt x="1530100" y="960395"/>
                </a:lnTo>
                <a:lnTo>
                  <a:pt x="1535760" y="932370"/>
                </a:lnTo>
                <a:lnTo>
                  <a:pt x="1535760" y="71996"/>
                </a:lnTo>
                <a:lnTo>
                  <a:pt x="1530100" y="43971"/>
                </a:lnTo>
                <a:lnTo>
                  <a:pt x="1514667" y="21086"/>
                </a:lnTo>
                <a:lnTo>
                  <a:pt x="1491777" y="5657"/>
                </a:lnTo>
                <a:lnTo>
                  <a:pt x="14637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" name="object 162">
            <a:extLst>
              <a:ext uri="{FF2B5EF4-FFF2-40B4-BE49-F238E27FC236}">
                <a16:creationId xmlns:a16="http://schemas.microsoft.com/office/drawing/2014/main" id="{09B33DDC-93E7-DE96-4D1D-CE1B537BFC18}"/>
              </a:ext>
            </a:extLst>
          </p:cNvPr>
          <p:cNvSpPr txBox="1"/>
          <p:nvPr userDrawn="1"/>
        </p:nvSpPr>
        <p:spPr>
          <a:xfrm>
            <a:off x="197813" y="5832670"/>
            <a:ext cx="1392555" cy="31940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57150">
              <a:lnSpc>
                <a:spcPct val="100000"/>
              </a:lnSpc>
              <a:spcBef>
                <a:spcPts val="340"/>
              </a:spcBef>
            </a:pPr>
            <a:r>
              <a:rPr sz="850" b="1" spc="-5" dirty="0">
                <a:solidFill>
                  <a:srgbClr val="231F20"/>
                </a:solidFill>
                <a:latin typeface="Adobe Clean Han ExtraBold"/>
                <a:cs typeface="Adobe Clean Han ExtraBold"/>
              </a:rPr>
              <a:t>定められている連絡手段①</a:t>
            </a:r>
            <a:endParaRPr sz="850" dirty="0">
              <a:latin typeface="Adobe Clean Han ExtraBold"/>
              <a:cs typeface="Adobe Clean Han ExtraBold"/>
            </a:endParaRPr>
          </a:p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700" b="1" dirty="0">
                <a:solidFill>
                  <a:srgbClr val="231F20"/>
                </a:solidFill>
                <a:latin typeface="Adobe Clean Han"/>
                <a:cs typeface="Adobe Clean Han"/>
              </a:rPr>
              <a:t>（電話・メール・LINE</a:t>
            </a:r>
            <a:r>
              <a:rPr sz="700" b="1" spc="100" dirty="0">
                <a:solidFill>
                  <a:srgbClr val="231F20"/>
                </a:solidFill>
                <a:latin typeface="Adobe Clean Han"/>
                <a:cs typeface="Adobe Clean Han"/>
              </a:rPr>
              <a:t> 等</a:t>
            </a:r>
            <a:r>
              <a:rPr sz="700" b="1" spc="-50" dirty="0">
                <a:solidFill>
                  <a:srgbClr val="231F20"/>
                </a:solidFill>
                <a:latin typeface="Adobe Clean Han"/>
                <a:cs typeface="Adobe Clean Han"/>
              </a:rPr>
              <a:t>）</a:t>
            </a:r>
            <a:endParaRPr sz="700" b="1" dirty="0">
              <a:latin typeface="Adobe Clean Han"/>
              <a:cs typeface="Adobe Clean Han"/>
            </a:endParaRPr>
          </a:p>
        </p:txBody>
      </p:sp>
      <p:sp>
        <p:nvSpPr>
          <p:cNvPr id="423" name="object 163">
            <a:extLst>
              <a:ext uri="{FF2B5EF4-FFF2-40B4-BE49-F238E27FC236}">
                <a16:creationId xmlns:a16="http://schemas.microsoft.com/office/drawing/2014/main" id="{2C53711F-C314-339B-42E8-7BB4C0B61F51}"/>
              </a:ext>
            </a:extLst>
          </p:cNvPr>
          <p:cNvSpPr/>
          <p:nvPr userDrawn="1"/>
        </p:nvSpPr>
        <p:spPr>
          <a:xfrm>
            <a:off x="1954804" y="5800683"/>
            <a:ext cx="1536065" cy="1155700"/>
          </a:xfrm>
          <a:custGeom>
            <a:avLst/>
            <a:gdLst/>
            <a:ahLst/>
            <a:cxnLst/>
            <a:rect l="l" t="t" r="r" b="b"/>
            <a:pathLst>
              <a:path w="1536064" h="1155700">
                <a:moveTo>
                  <a:pt x="1463751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1083602"/>
                </a:lnTo>
                <a:lnTo>
                  <a:pt x="5657" y="1111626"/>
                </a:lnTo>
                <a:lnTo>
                  <a:pt x="21086" y="1134511"/>
                </a:lnTo>
                <a:lnTo>
                  <a:pt x="43971" y="1149940"/>
                </a:lnTo>
                <a:lnTo>
                  <a:pt x="71996" y="1155598"/>
                </a:lnTo>
                <a:lnTo>
                  <a:pt x="1463751" y="1155598"/>
                </a:lnTo>
                <a:lnTo>
                  <a:pt x="1491777" y="1149940"/>
                </a:lnTo>
                <a:lnTo>
                  <a:pt x="1514667" y="1134511"/>
                </a:lnTo>
                <a:lnTo>
                  <a:pt x="1530100" y="1111626"/>
                </a:lnTo>
                <a:lnTo>
                  <a:pt x="1535760" y="1083602"/>
                </a:lnTo>
                <a:lnTo>
                  <a:pt x="1535760" y="71996"/>
                </a:lnTo>
                <a:lnTo>
                  <a:pt x="1530100" y="43971"/>
                </a:lnTo>
                <a:lnTo>
                  <a:pt x="1514667" y="21086"/>
                </a:lnTo>
                <a:lnTo>
                  <a:pt x="1491777" y="5657"/>
                </a:lnTo>
                <a:lnTo>
                  <a:pt x="14637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" name="object 165">
            <a:extLst>
              <a:ext uri="{FF2B5EF4-FFF2-40B4-BE49-F238E27FC236}">
                <a16:creationId xmlns:a16="http://schemas.microsoft.com/office/drawing/2014/main" id="{47DE0504-3C97-A562-CC75-778A7593D50A}"/>
              </a:ext>
            </a:extLst>
          </p:cNvPr>
          <p:cNvSpPr/>
          <p:nvPr userDrawn="1"/>
        </p:nvSpPr>
        <p:spPr>
          <a:xfrm>
            <a:off x="1954804" y="7057080"/>
            <a:ext cx="1536065" cy="846455"/>
          </a:xfrm>
          <a:custGeom>
            <a:avLst/>
            <a:gdLst/>
            <a:ahLst/>
            <a:cxnLst/>
            <a:rect l="l" t="t" r="r" b="b"/>
            <a:pathLst>
              <a:path w="1536064" h="846454">
                <a:moveTo>
                  <a:pt x="1463751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774001"/>
                </a:lnTo>
                <a:lnTo>
                  <a:pt x="5657" y="802026"/>
                </a:lnTo>
                <a:lnTo>
                  <a:pt x="21086" y="824911"/>
                </a:lnTo>
                <a:lnTo>
                  <a:pt x="43971" y="840340"/>
                </a:lnTo>
                <a:lnTo>
                  <a:pt x="71996" y="845997"/>
                </a:lnTo>
                <a:lnTo>
                  <a:pt x="1463751" y="845997"/>
                </a:lnTo>
                <a:lnTo>
                  <a:pt x="1491777" y="840340"/>
                </a:lnTo>
                <a:lnTo>
                  <a:pt x="1514667" y="824911"/>
                </a:lnTo>
                <a:lnTo>
                  <a:pt x="1530100" y="802026"/>
                </a:lnTo>
                <a:lnTo>
                  <a:pt x="1535760" y="774001"/>
                </a:lnTo>
                <a:lnTo>
                  <a:pt x="1535760" y="71996"/>
                </a:lnTo>
                <a:lnTo>
                  <a:pt x="1530100" y="43971"/>
                </a:lnTo>
                <a:lnTo>
                  <a:pt x="1514667" y="21086"/>
                </a:lnTo>
                <a:lnTo>
                  <a:pt x="1491777" y="5657"/>
                </a:lnTo>
                <a:lnTo>
                  <a:pt x="14637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" name="object 167">
            <a:extLst>
              <a:ext uri="{FF2B5EF4-FFF2-40B4-BE49-F238E27FC236}">
                <a16:creationId xmlns:a16="http://schemas.microsoft.com/office/drawing/2014/main" id="{FD007D37-8FD1-A6ED-EF6A-9E93C9F7192E}"/>
              </a:ext>
            </a:extLst>
          </p:cNvPr>
          <p:cNvSpPr/>
          <p:nvPr userDrawn="1"/>
        </p:nvSpPr>
        <p:spPr>
          <a:xfrm>
            <a:off x="147604" y="6898712"/>
            <a:ext cx="1536065" cy="1004569"/>
          </a:xfrm>
          <a:custGeom>
            <a:avLst/>
            <a:gdLst/>
            <a:ahLst/>
            <a:cxnLst/>
            <a:rect l="l" t="t" r="r" b="b"/>
            <a:pathLst>
              <a:path w="1536064" h="1004570">
                <a:moveTo>
                  <a:pt x="1463751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932370"/>
                </a:lnTo>
                <a:lnTo>
                  <a:pt x="5657" y="960395"/>
                </a:lnTo>
                <a:lnTo>
                  <a:pt x="21086" y="983280"/>
                </a:lnTo>
                <a:lnTo>
                  <a:pt x="43971" y="998709"/>
                </a:lnTo>
                <a:lnTo>
                  <a:pt x="71996" y="1004366"/>
                </a:lnTo>
                <a:lnTo>
                  <a:pt x="1463751" y="1004366"/>
                </a:lnTo>
                <a:lnTo>
                  <a:pt x="1491777" y="998709"/>
                </a:lnTo>
                <a:lnTo>
                  <a:pt x="1514667" y="983280"/>
                </a:lnTo>
                <a:lnTo>
                  <a:pt x="1530100" y="960395"/>
                </a:lnTo>
                <a:lnTo>
                  <a:pt x="1535760" y="932370"/>
                </a:lnTo>
                <a:lnTo>
                  <a:pt x="1535760" y="71996"/>
                </a:lnTo>
                <a:lnTo>
                  <a:pt x="1530100" y="43971"/>
                </a:lnTo>
                <a:lnTo>
                  <a:pt x="1514667" y="21086"/>
                </a:lnTo>
                <a:lnTo>
                  <a:pt x="1491777" y="5657"/>
                </a:lnTo>
                <a:lnTo>
                  <a:pt x="14637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" name="object 168">
            <a:extLst>
              <a:ext uri="{FF2B5EF4-FFF2-40B4-BE49-F238E27FC236}">
                <a16:creationId xmlns:a16="http://schemas.microsoft.com/office/drawing/2014/main" id="{A12CF364-7032-7DC4-0887-D17EE8448364}"/>
              </a:ext>
            </a:extLst>
          </p:cNvPr>
          <p:cNvSpPr txBox="1"/>
          <p:nvPr userDrawn="1"/>
        </p:nvSpPr>
        <p:spPr>
          <a:xfrm>
            <a:off x="197813" y="6930702"/>
            <a:ext cx="1392555" cy="31940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57150">
              <a:lnSpc>
                <a:spcPct val="100000"/>
              </a:lnSpc>
              <a:spcBef>
                <a:spcPts val="340"/>
              </a:spcBef>
            </a:pPr>
            <a:r>
              <a:rPr sz="850" b="1" spc="-5" dirty="0">
                <a:solidFill>
                  <a:srgbClr val="231F20"/>
                </a:solidFill>
                <a:latin typeface="Adobe Clean Han ExtraBold"/>
                <a:cs typeface="Adobe Clean Han ExtraBold"/>
              </a:rPr>
              <a:t>定められている連絡手段②</a:t>
            </a:r>
            <a:endParaRPr sz="850" dirty="0">
              <a:latin typeface="Adobe Clean Han ExtraBold"/>
              <a:cs typeface="Adobe Clean Han ExtraBold"/>
            </a:endParaRPr>
          </a:p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700" b="1" dirty="0">
                <a:solidFill>
                  <a:srgbClr val="231F20"/>
                </a:solidFill>
                <a:latin typeface="Adobe Clean Han"/>
                <a:cs typeface="Adobe Clean Han"/>
              </a:rPr>
              <a:t>（電話・メール・LINE</a:t>
            </a:r>
            <a:r>
              <a:rPr sz="700" b="1" spc="100" dirty="0">
                <a:solidFill>
                  <a:srgbClr val="231F20"/>
                </a:solidFill>
                <a:latin typeface="Adobe Clean Han"/>
                <a:cs typeface="Adobe Clean Han"/>
              </a:rPr>
              <a:t> 等</a:t>
            </a:r>
            <a:r>
              <a:rPr sz="700" b="1" spc="-50" dirty="0">
                <a:solidFill>
                  <a:srgbClr val="231F20"/>
                </a:solidFill>
                <a:latin typeface="Adobe Clean Han"/>
                <a:cs typeface="Adobe Clean Han"/>
              </a:rPr>
              <a:t>）</a:t>
            </a:r>
            <a:endParaRPr sz="700" b="1" dirty="0">
              <a:latin typeface="Adobe Clean Han"/>
              <a:cs typeface="Adobe Clean Han"/>
            </a:endParaRPr>
          </a:p>
        </p:txBody>
      </p:sp>
      <p:sp>
        <p:nvSpPr>
          <p:cNvPr id="427" name="object 169">
            <a:extLst>
              <a:ext uri="{FF2B5EF4-FFF2-40B4-BE49-F238E27FC236}">
                <a16:creationId xmlns:a16="http://schemas.microsoft.com/office/drawing/2014/main" id="{346AC7F9-01F8-F99C-A5E6-B1329CC36C5C}"/>
              </a:ext>
            </a:extLst>
          </p:cNvPr>
          <p:cNvSpPr/>
          <p:nvPr userDrawn="1"/>
        </p:nvSpPr>
        <p:spPr>
          <a:xfrm>
            <a:off x="5564333" y="3553561"/>
            <a:ext cx="1536065" cy="763270"/>
          </a:xfrm>
          <a:custGeom>
            <a:avLst/>
            <a:gdLst/>
            <a:ahLst/>
            <a:cxnLst/>
            <a:rect l="l" t="t" r="r" b="b"/>
            <a:pathLst>
              <a:path w="1536065" h="763270">
                <a:moveTo>
                  <a:pt x="1463751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691197"/>
                </a:lnTo>
                <a:lnTo>
                  <a:pt x="5657" y="719222"/>
                </a:lnTo>
                <a:lnTo>
                  <a:pt x="21086" y="742107"/>
                </a:lnTo>
                <a:lnTo>
                  <a:pt x="43971" y="757536"/>
                </a:lnTo>
                <a:lnTo>
                  <a:pt x="71996" y="763193"/>
                </a:lnTo>
                <a:lnTo>
                  <a:pt x="1463751" y="763193"/>
                </a:lnTo>
                <a:lnTo>
                  <a:pt x="1491777" y="757536"/>
                </a:lnTo>
                <a:lnTo>
                  <a:pt x="1514667" y="742107"/>
                </a:lnTo>
                <a:lnTo>
                  <a:pt x="1530100" y="719222"/>
                </a:lnTo>
                <a:lnTo>
                  <a:pt x="1535760" y="691197"/>
                </a:lnTo>
                <a:lnTo>
                  <a:pt x="1535760" y="71996"/>
                </a:lnTo>
                <a:lnTo>
                  <a:pt x="1530100" y="43971"/>
                </a:lnTo>
                <a:lnTo>
                  <a:pt x="1514667" y="21086"/>
                </a:lnTo>
                <a:lnTo>
                  <a:pt x="1491777" y="5657"/>
                </a:lnTo>
                <a:lnTo>
                  <a:pt x="14637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object 170">
            <a:extLst>
              <a:ext uri="{FF2B5EF4-FFF2-40B4-BE49-F238E27FC236}">
                <a16:creationId xmlns:a16="http://schemas.microsoft.com/office/drawing/2014/main" id="{050BE648-1C49-F136-404F-9388656B150D}"/>
              </a:ext>
            </a:extLst>
          </p:cNvPr>
          <p:cNvSpPr txBox="1"/>
          <p:nvPr userDrawn="1"/>
        </p:nvSpPr>
        <p:spPr>
          <a:xfrm>
            <a:off x="5551665" y="3100128"/>
            <a:ext cx="1541145" cy="635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8100"/>
              </a:lnSpc>
              <a:spcBef>
                <a:spcPts val="95"/>
              </a:spcBef>
            </a:pPr>
            <a:r>
              <a:rPr sz="900" b="1" spc="70" dirty="0">
                <a:solidFill>
                  <a:srgbClr val="231F20"/>
                </a:solidFill>
                <a:latin typeface="Adobe Clean Han"/>
                <a:cs typeface="Adobe Clean Han"/>
              </a:rPr>
              <a:t>その場の責任者の指示に従</a:t>
            </a:r>
            <a:r>
              <a:rPr sz="900" b="1" spc="-70" dirty="0">
                <a:solidFill>
                  <a:srgbClr val="231F20"/>
                </a:solidFill>
                <a:latin typeface="Adobe Clean Han"/>
                <a:cs typeface="Adobe Clean Han"/>
              </a:rPr>
              <a:t>い、必要に応じて避難する</a:t>
            </a:r>
            <a:endParaRPr sz="900" b="1" dirty="0">
              <a:latin typeface="Adobe Clean Han"/>
              <a:cs typeface="Adobe Clean Han"/>
            </a:endParaRPr>
          </a:p>
          <a:p>
            <a:pPr marL="87630">
              <a:lnSpc>
                <a:spcPct val="100000"/>
              </a:lnSpc>
              <a:spcBef>
                <a:spcPts val="1415"/>
              </a:spcBef>
            </a:pPr>
            <a:r>
              <a:rPr sz="700" b="1" spc="-5" dirty="0">
                <a:solidFill>
                  <a:srgbClr val="231F20"/>
                </a:solidFill>
                <a:latin typeface="Adobe Clean Han"/>
                <a:cs typeface="Adobe Clean Han"/>
              </a:rPr>
              <a:t>会社の避難場所・避難所</a:t>
            </a:r>
            <a:endParaRPr sz="700" b="1" dirty="0">
              <a:latin typeface="Adobe Clean Han"/>
              <a:cs typeface="Adobe Clean Han"/>
            </a:endParaRPr>
          </a:p>
        </p:txBody>
      </p:sp>
      <p:sp>
        <p:nvSpPr>
          <p:cNvPr id="429" name="object 171">
            <a:extLst>
              <a:ext uri="{FF2B5EF4-FFF2-40B4-BE49-F238E27FC236}">
                <a16:creationId xmlns:a16="http://schemas.microsoft.com/office/drawing/2014/main" id="{A0C99E9E-4B73-69A6-DDA1-1C3CBDC6F47B}"/>
              </a:ext>
            </a:extLst>
          </p:cNvPr>
          <p:cNvSpPr/>
          <p:nvPr userDrawn="1"/>
        </p:nvSpPr>
        <p:spPr>
          <a:xfrm>
            <a:off x="1947002" y="4428360"/>
            <a:ext cx="1536065" cy="763270"/>
          </a:xfrm>
          <a:custGeom>
            <a:avLst/>
            <a:gdLst/>
            <a:ahLst/>
            <a:cxnLst/>
            <a:rect l="l" t="t" r="r" b="b"/>
            <a:pathLst>
              <a:path w="1536064" h="763270">
                <a:moveTo>
                  <a:pt x="1463751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691197"/>
                </a:lnTo>
                <a:lnTo>
                  <a:pt x="5657" y="719222"/>
                </a:lnTo>
                <a:lnTo>
                  <a:pt x="21086" y="742107"/>
                </a:lnTo>
                <a:lnTo>
                  <a:pt x="43971" y="757536"/>
                </a:lnTo>
                <a:lnTo>
                  <a:pt x="71996" y="763193"/>
                </a:lnTo>
                <a:lnTo>
                  <a:pt x="1463751" y="763193"/>
                </a:lnTo>
                <a:lnTo>
                  <a:pt x="1491777" y="757536"/>
                </a:lnTo>
                <a:lnTo>
                  <a:pt x="1514667" y="742107"/>
                </a:lnTo>
                <a:lnTo>
                  <a:pt x="1530100" y="719222"/>
                </a:lnTo>
                <a:lnTo>
                  <a:pt x="1535760" y="691197"/>
                </a:lnTo>
                <a:lnTo>
                  <a:pt x="1535760" y="71996"/>
                </a:lnTo>
                <a:lnTo>
                  <a:pt x="1530100" y="43971"/>
                </a:lnTo>
                <a:lnTo>
                  <a:pt x="1514667" y="21086"/>
                </a:lnTo>
                <a:lnTo>
                  <a:pt x="1491777" y="5657"/>
                </a:lnTo>
                <a:lnTo>
                  <a:pt x="14637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" name="object 172">
            <a:extLst>
              <a:ext uri="{FF2B5EF4-FFF2-40B4-BE49-F238E27FC236}">
                <a16:creationId xmlns:a16="http://schemas.microsoft.com/office/drawing/2014/main" id="{D9B9E02E-939F-BA37-2368-D268F393290D}"/>
              </a:ext>
            </a:extLst>
          </p:cNvPr>
          <p:cNvSpPr txBox="1"/>
          <p:nvPr userDrawn="1"/>
        </p:nvSpPr>
        <p:spPr>
          <a:xfrm>
            <a:off x="2009811" y="4476879"/>
            <a:ext cx="1035685" cy="12118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b="1" spc="-5" dirty="0">
                <a:solidFill>
                  <a:srgbClr val="231F20"/>
                </a:solidFill>
                <a:latin typeface="Adobe Clean Han"/>
                <a:cs typeface="Adobe Clean Han"/>
              </a:rPr>
              <a:t>自宅の避難場所・避難所</a:t>
            </a:r>
            <a:endParaRPr sz="700" b="1" dirty="0">
              <a:latin typeface="Adobe Clean Han"/>
              <a:cs typeface="Adobe Clean Han"/>
            </a:endParaRPr>
          </a:p>
        </p:txBody>
      </p:sp>
      <p:sp>
        <p:nvSpPr>
          <p:cNvPr id="431" name="object 173">
            <a:extLst>
              <a:ext uri="{FF2B5EF4-FFF2-40B4-BE49-F238E27FC236}">
                <a16:creationId xmlns:a16="http://schemas.microsoft.com/office/drawing/2014/main" id="{3244502B-01D2-0E1B-5447-BE2F03CD7044}"/>
              </a:ext>
            </a:extLst>
          </p:cNvPr>
          <p:cNvSpPr/>
          <p:nvPr userDrawn="1"/>
        </p:nvSpPr>
        <p:spPr>
          <a:xfrm>
            <a:off x="5564333" y="4428360"/>
            <a:ext cx="1536065" cy="763270"/>
          </a:xfrm>
          <a:custGeom>
            <a:avLst/>
            <a:gdLst/>
            <a:ahLst/>
            <a:cxnLst/>
            <a:rect l="l" t="t" r="r" b="b"/>
            <a:pathLst>
              <a:path w="1536065" h="763270">
                <a:moveTo>
                  <a:pt x="1463751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691197"/>
                </a:lnTo>
                <a:lnTo>
                  <a:pt x="5657" y="719222"/>
                </a:lnTo>
                <a:lnTo>
                  <a:pt x="21086" y="742107"/>
                </a:lnTo>
                <a:lnTo>
                  <a:pt x="43971" y="757536"/>
                </a:lnTo>
                <a:lnTo>
                  <a:pt x="71996" y="763193"/>
                </a:lnTo>
                <a:lnTo>
                  <a:pt x="1463751" y="763193"/>
                </a:lnTo>
                <a:lnTo>
                  <a:pt x="1491777" y="757536"/>
                </a:lnTo>
                <a:lnTo>
                  <a:pt x="1514667" y="742107"/>
                </a:lnTo>
                <a:lnTo>
                  <a:pt x="1530100" y="719222"/>
                </a:lnTo>
                <a:lnTo>
                  <a:pt x="1535760" y="691197"/>
                </a:lnTo>
                <a:lnTo>
                  <a:pt x="1535760" y="71996"/>
                </a:lnTo>
                <a:lnTo>
                  <a:pt x="1530100" y="43971"/>
                </a:lnTo>
                <a:lnTo>
                  <a:pt x="1514667" y="21086"/>
                </a:lnTo>
                <a:lnTo>
                  <a:pt x="1491777" y="5657"/>
                </a:lnTo>
                <a:lnTo>
                  <a:pt x="14637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" name="object 174">
            <a:extLst>
              <a:ext uri="{FF2B5EF4-FFF2-40B4-BE49-F238E27FC236}">
                <a16:creationId xmlns:a16="http://schemas.microsoft.com/office/drawing/2014/main" id="{ADDD6B36-D841-1779-6B38-A165C0CC2D1A}"/>
              </a:ext>
            </a:extLst>
          </p:cNvPr>
          <p:cNvSpPr txBox="1"/>
          <p:nvPr userDrawn="1"/>
        </p:nvSpPr>
        <p:spPr>
          <a:xfrm>
            <a:off x="5627144" y="4476879"/>
            <a:ext cx="1035685" cy="12118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b="1" spc="-5" dirty="0">
                <a:solidFill>
                  <a:srgbClr val="231F20"/>
                </a:solidFill>
                <a:latin typeface="Adobe Clean Han"/>
                <a:cs typeface="Adobe Clean Han"/>
              </a:rPr>
              <a:t>自宅の避難場所・避難所</a:t>
            </a:r>
            <a:endParaRPr sz="700" b="1" dirty="0">
              <a:latin typeface="Adobe Clean Han"/>
              <a:cs typeface="Adobe Clean Han"/>
            </a:endParaRPr>
          </a:p>
        </p:txBody>
      </p:sp>
      <p:sp>
        <p:nvSpPr>
          <p:cNvPr id="433" name="object 175">
            <a:extLst>
              <a:ext uri="{FF2B5EF4-FFF2-40B4-BE49-F238E27FC236}">
                <a16:creationId xmlns:a16="http://schemas.microsoft.com/office/drawing/2014/main" id="{0D22EDAD-3482-6B83-F36F-630FCA32D7CE}"/>
              </a:ext>
            </a:extLst>
          </p:cNvPr>
          <p:cNvSpPr/>
          <p:nvPr userDrawn="1"/>
        </p:nvSpPr>
        <p:spPr>
          <a:xfrm>
            <a:off x="243240" y="8200804"/>
            <a:ext cx="6753859" cy="216535"/>
          </a:xfrm>
          <a:custGeom>
            <a:avLst/>
            <a:gdLst/>
            <a:ahLst/>
            <a:cxnLst/>
            <a:rect l="l" t="t" r="r" b="b"/>
            <a:pathLst>
              <a:path w="6753859" h="216534">
                <a:moveTo>
                  <a:pt x="0" y="216001"/>
                </a:moveTo>
                <a:lnTo>
                  <a:pt x="6753529" y="216001"/>
                </a:lnTo>
                <a:lnTo>
                  <a:pt x="6753529" y="0"/>
                </a:lnTo>
                <a:lnTo>
                  <a:pt x="0" y="0"/>
                </a:lnTo>
                <a:lnTo>
                  <a:pt x="0" y="216001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" name="object 176">
            <a:extLst>
              <a:ext uri="{FF2B5EF4-FFF2-40B4-BE49-F238E27FC236}">
                <a16:creationId xmlns:a16="http://schemas.microsoft.com/office/drawing/2014/main" id="{E45058E6-E9B0-507B-EBFC-365AEAA3B44A}"/>
              </a:ext>
            </a:extLst>
          </p:cNvPr>
          <p:cNvSpPr txBox="1"/>
          <p:nvPr userDrawn="1"/>
        </p:nvSpPr>
        <p:spPr>
          <a:xfrm>
            <a:off x="2695087" y="8217983"/>
            <a:ext cx="1930400" cy="1771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000" b="1" spc="10" dirty="0">
                <a:solidFill>
                  <a:srgbClr val="FFFFFF"/>
                </a:solidFill>
                <a:latin typeface="Adobe Clean Han ExtraBold"/>
                <a:cs typeface="Adobe Clean Han ExtraBold"/>
              </a:rPr>
              <a:t>災 害 時 に 役 立 つ 情 報 一 覧</a:t>
            </a:r>
            <a:r>
              <a:rPr sz="1000" b="1" spc="-50" dirty="0">
                <a:solidFill>
                  <a:srgbClr val="FFFFFF"/>
                </a:solidFill>
                <a:latin typeface="Adobe Clean Han ExtraBold"/>
                <a:cs typeface="Adobe Clean Han ExtraBold"/>
              </a:rPr>
              <a:t> </a:t>
            </a:r>
            <a:endParaRPr sz="1000">
              <a:latin typeface="Adobe Clean Han ExtraBold"/>
              <a:cs typeface="Adobe Clean Han ExtraBold"/>
            </a:endParaRPr>
          </a:p>
        </p:txBody>
      </p:sp>
      <p:sp>
        <p:nvSpPr>
          <p:cNvPr id="435" name="object 177">
            <a:extLst>
              <a:ext uri="{FF2B5EF4-FFF2-40B4-BE49-F238E27FC236}">
                <a16:creationId xmlns:a16="http://schemas.microsoft.com/office/drawing/2014/main" id="{0CA26ADD-9672-4B9B-CE76-C1A05B83A721}"/>
              </a:ext>
            </a:extLst>
          </p:cNvPr>
          <p:cNvSpPr/>
          <p:nvPr userDrawn="1"/>
        </p:nvSpPr>
        <p:spPr>
          <a:xfrm>
            <a:off x="250441" y="5469483"/>
            <a:ext cx="3130550" cy="216535"/>
          </a:xfrm>
          <a:custGeom>
            <a:avLst/>
            <a:gdLst/>
            <a:ahLst/>
            <a:cxnLst/>
            <a:rect l="l" t="t" r="r" b="b"/>
            <a:pathLst>
              <a:path w="3130550" h="216535">
                <a:moveTo>
                  <a:pt x="0" y="216001"/>
                </a:moveTo>
                <a:lnTo>
                  <a:pt x="3129953" y="216001"/>
                </a:lnTo>
                <a:lnTo>
                  <a:pt x="3129953" y="0"/>
                </a:lnTo>
                <a:lnTo>
                  <a:pt x="0" y="0"/>
                </a:lnTo>
                <a:lnTo>
                  <a:pt x="0" y="216001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" name="object 178">
            <a:extLst>
              <a:ext uri="{FF2B5EF4-FFF2-40B4-BE49-F238E27FC236}">
                <a16:creationId xmlns:a16="http://schemas.microsoft.com/office/drawing/2014/main" id="{A4266A41-38AD-DBD2-64AD-299A3CE0AEA2}"/>
              </a:ext>
            </a:extLst>
          </p:cNvPr>
          <p:cNvSpPr txBox="1"/>
          <p:nvPr userDrawn="1"/>
        </p:nvSpPr>
        <p:spPr>
          <a:xfrm>
            <a:off x="1257405" y="5486663"/>
            <a:ext cx="1170305" cy="1771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000" b="1" spc="35" dirty="0">
                <a:solidFill>
                  <a:srgbClr val="FFFFFF"/>
                </a:solidFill>
                <a:latin typeface="Adobe Clean Han ExtraBold"/>
                <a:cs typeface="Adobe Clean Han ExtraBold"/>
              </a:rPr>
              <a:t>安 否 確 認・連 絡</a:t>
            </a:r>
            <a:r>
              <a:rPr sz="1000" b="1" spc="-50" dirty="0">
                <a:solidFill>
                  <a:srgbClr val="FFFFFF"/>
                </a:solidFill>
                <a:latin typeface="Adobe Clean Han ExtraBold"/>
                <a:cs typeface="Adobe Clean Han ExtraBold"/>
              </a:rPr>
              <a:t> </a:t>
            </a:r>
            <a:endParaRPr sz="1000">
              <a:latin typeface="Adobe Clean Han ExtraBold"/>
              <a:cs typeface="Adobe Clean Han ExtraBold"/>
            </a:endParaRPr>
          </a:p>
        </p:txBody>
      </p:sp>
      <p:sp>
        <p:nvSpPr>
          <p:cNvPr id="437" name="object 179">
            <a:extLst>
              <a:ext uri="{FF2B5EF4-FFF2-40B4-BE49-F238E27FC236}">
                <a16:creationId xmlns:a16="http://schemas.microsoft.com/office/drawing/2014/main" id="{FF4D64B2-D21C-41B7-2A2C-3312AFED6700}"/>
              </a:ext>
            </a:extLst>
          </p:cNvPr>
          <p:cNvSpPr/>
          <p:nvPr userDrawn="1"/>
        </p:nvSpPr>
        <p:spPr>
          <a:xfrm>
            <a:off x="3866518" y="187204"/>
            <a:ext cx="3119755" cy="216535"/>
          </a:xfrm>
          <a:custGeom>
            <a:avLst/>
            <a:gdLst/>
            <a:ahLst/>
            <a:cxnLst/>
            <a:rect l="l" t="t" r="r" b="b"/>
            <a:pathLst>
              <a:path w="3119754" h="216535">
                <a:moveTo>
                  <a:pt x="0" y="216001"/>
                </a:moveTo>
                <a:lnTo>
                  <a:pt x="3119640" y="216001"/>
                </a:lnTo>
                <a:lnTo>
                  <a:pt x="3119640" y="0"/>
                </a:lnTo>
                <a:lnTo>
                  <a:pt x="0" y="0"/>
                </a:lnTo>
                <a:lnTo>
                  <a:pt x="0" y="216001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" name="object 180">
            <a:extLst>
              <a:ext uri="{FF2B5EF4-FFF2-40B4-BE49-F238E27FC236}">
                <a16:creationId xmlns:a16="http://schemas.microsoft.com/office/drawing/2014/main" id="{FB9CB6BA-73B6-DD5F-D821-1DE4E2B3AA28}"/>
              </a:ext>
            </a:extLst>
          </p:cNvPr>
          <p:cNvSpPr txBox="1"/>
          <p:nvPr userDrawn="1"/>
        </p:nvSpPr>
        <p:spPr>
          <a:xfrm>
            <a:off x="4557738" y="204382"/>
            <a:ext cx="1694180" cy="1771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000" b="1" spc="5" dirty="0">
                <a:solidFill>
                  <a:srgbClr val="FFFFFF"/>
                </a:solidFill>
                <a:latin typeface="Adobe Clean Han ExtraBold"/>
                <a:cs typeface="Adobe Clean Han ExtraBold"/>
              </a:rPr>
              <a:t>災 害 時 の 行 動 イ メ ー ジ</a:t>
            </a:r>
            <a:endParaRPr sz="1000">
              <a:latin typeface="Adobe Clean Han ExtraBold"/>
              <a:cs typeface="Adobe Clean Han ExtraBold"/>
            </a:endParaRPr>
          </a:p>
        </p:txBody>
      </p:sp>
      <p:sp>
        <p:nvSpPr>
          <p:cNvPr id="439" name="object 181">
            <a:extLst>
              <a:ext uri="{FF2B5EF4-FFF2-40B4-BE49-F238E27FC236}">
                <a16:creationId xmlns:a16="http://schemas.microsoft.com/office/drawing/2014/main" id="{FA449FF5-36F8-9DBC-8FED-AA05D3594DF1}"/>
              </a:ext>
            </a:extLst>
          </p:cNvPr>
          <p:cNvSpPr txBox="1"/>
          <p:nvPr userDrawn="1"/>
        </p:nvSpPr>
        <p:spPr>
          <a:xfrm>
            <a:off x="150113" y="188645"/>
            <a:ext cx="434340" cy="119263"/>
          </a:xfrm>
          <a:prstGeom prst="rect">
            <a:avLst/>
          </a:prstGeom>
          <a:solidFill>
            <a:srgbClr val="FFFFFF"/>
          </a:solidFill>
          <a:ln w="3594">
            <a:solidFill>
              <a:srgbClr val="231F20"/>
            </a:solidFill>
          </a:ln>
        </p:spPr>
        <p:txBody>
          <a:bodyPr vert="horz" wrap="square" lIns="0" tIns="11430" rIns="0" bIns="0" rtlCol="0">
            <a:spAutoFit/>
          </a:bodyPr>
          <a:lstStyle/>
          <a:p>
            <a:pPr marL="32384">
              <a:lnSpc>
                <a:spcPct val="100000"/>
              </a:lnSpc>
              <a:spcBef>
                <a:spcPts val="90"/>
              </a:spcBef>
            </a:pPr>
            <a:r>
              <a:rPr sz="700" b="1" spc="-15" dirty="0">
                <a:solidFill>
                  <a:srgbClr val="231F20"/>
                </a:solidFill>
                <a:latin typeface="Adobe Clean Han"/>
                <a:cs typeface="Adobe Clean Han"/>
              </a:rPr>
              <a:t>常時必携</a:t>
            </a:r>
            <a:endParaRPr sz="700" b="1" dirty="0">
              <a:latin typeface="Adobe Clean Han"/>
              <a:cs typeface="Adobe Clean Han"/>
            </a:endParaRPr>
          </a:p>
        </p:txBody>
      </p:sp>
      <p:sp>
        <p:nvSpPr>
          <p:cNvPr id="440" name="object 182">
            <a:extLst>
              <a:ext uri="{FF2B5EF4-FFF2-40B4-BE49-F238E27FC236}">
                <a16:creationId xmlns:a16="http://schemas.microsoft.com/office/drawing/2014/main" id="{CA81150C-AB23-E4D6-124A-F250CBEBA05D}"/>
              </a:ext>
            </a:extLst>
          </p:cNvPr>
          <p:cNvSpPr txBox="1"/>
          <p:nvPr userDrawn="1"/>
        </p:nvSpPr>
        <p:spPr>
          <a:xfrm>
            <a:off x="142820" y="354143"/>
            <a:ext cx="1616710" cy="12118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b="1" spc="-5" dirty="0">
                <a:solidFill>
                  <a:srgbClr val="EF4050"/>
                </a:solidFill>
                <a:latin typeface="Adobe Clean Han"/>
                <a:cs typeface="Adobe Clean Han"/>
              </a:rPr>
              <a:t>※個人情報の記載・取扱いには注意。</a:t>
            </a:r>
            <a:endParaRPr sz="700" b="1" dirty="0">
              <a:latin typeface="Adobe Clean Han"/>
              <a:cs typeface="Adobe Clean Han"/>
            </a:endParaRPr>
          </a:p>
        </p:txBody>
      </p:sp>
      <p:sp>
        <p:nvSpPr>
          <p:cNvPr id="441" name="object 183">
            <a:extLst>
              <a:ext uri="{FF2B5EF4-FFF2-40B4-BE49-F238E27FC236}">
                <a16:creationId xmlns:a16="http://schemas.microsoft.com/office/drawing/2014/main" id="{5C8C264E-7DA6-22ED-885D-2D4B298CC7C7}"/>
              </a:ext>
            </a:extLst>
          </p:cNvPr>
          <p:cNvSpPr/>
          <p:nvPr userDrawn="1"/>
        </p:nvSpPr>
        <p:spPr>
          <a:xfrm>
            <a:off x="1948307" y="481088"/>
            <a:ext cx="5146040" cy="316865"/>
          </a:xfrm>
          <a:custGeom>
            <a:avLst/>
            <a:gdLst/>
            <a:ahLst/>
            <a:cxnLst/>
            <a:rect l="l" t="t" r="r" b="b"/>
            <a:pathLst>
              <a:path w="5146040" h="316865">
                <a:moveTo>
                  <a:pt x="1561922" y="36004"/>
                </a:moveTo>
                <a:lnTo>
                  <a:pt x="1559090" y="21983"/>
                </a:lnTo>
                <a:lnTo>
                  <a:pt x="1551381" y="10541"/>
                </a:lnTo>
                <a:lnTo>
                  <a:pt x="1539938" y="2832"/>
                </a:lnTo>
                <a:lnTo>
                  <a:pt x="1525917" y="0"/>
                </a:lnTo>
                <a:lnTo>
                  <a:pt x="36004" y="0"/>
                </a:lnTo>
                <a:lnTo>
                  <a:pt x="21996" y="2832"/>
                </a:lnTo>
                <a:lnTo>
                  <a:pt x="10541" y="10541"/>
                </a:lnTo>
                <a:lnTo>
                  <a:pt x="2832" y="21983"/>
                </a:lnTo>
                <a:lnTo>
                  <a:pt x="0" y="36004"/>
                </a:lnTo>
                <a:lnTo>
                  <a:pt x="0" y="280568"/>
                </a:lnTo>
                <a:lnTo>
                  <a:pt x="2832" y="294576"/>
                </a:lnTo>
                <a:lnTo>
                  <a:pt x="10541" y="306031"/>
                </a:lnTo>
                <a:lnTo>
                  <a:pt x="21996" y="313740"/>
                </a:lnTo>
                <a:lnTo>
                  <a:pt x="36004" y="316572"/>
                </a:lnTo>
                <a:lnTo>
                  <a:pt x="1525917" y="316572"/>
                </a:lnTo>
                <a:lnTo>
                  <a:pt x="1539938" y="313740"/>
                </a:lnTo>
                <a:lnTo>
                  <a:pt x="1551381" y="306031"/>
                </a:lnTo>
                <a:lnTo>
                  <a:pt x="1559090" y="294576"/>
                </a:lnTo>
                <a:lnTo>
                  <a:pt x="1561922" y="280568"/>
                </a:lnTo>
                <a:lnTo>
                  <a:pt x="1561922" y="36004"/>
                </a:lnTo>
                <a:close/>
              </a:path>
              <a:path w="5146040" h="316865">
                <a:moveTo>
                  <a:pt x="5145849" y="36004"/>
                </a:moveTo>
                <a:lnTo>
                  <a:pt x="5143017" y="21983"/>
                </a:lnTo>
                <a:lnTo>
                  <a:pt x="5135296" y="10541"/>
                </a:lnTo>
                <a:lnTo>
                  <a:pt x="5123866" y="2832"/>
                </a:lnTo>
                <a:lnTo>
                  <a:pt x="5109857" y="0"/>
                </a:lnTo>
                <a:lnTo>
                  <a:pt x="1846211" y="0"/>
                </a:lnTo>
                <a:lnTo>
                  <a:pt x="1832190" y="2832"/>
                </a:lnTo>
                <a:lnTo>
                  <a:pt x="1820748" y="10541"/>
                </a:lnTo>
                <a:lnTo>
                  <a:pt x="1813026" y="21983"/>
                </a:lnTo>
                <a:lnTo>
                  <a:pt x="1810207" y="36004"/>
                </a:lnTo>
                <a:lnTo>
                  <a:pt x="1810207" y="259334"/>
                </a:lnTo>
                <a:lnTo>
                  <a:pt x="1813026" y="273342"/>
                </a:lnTo>
                <a:lnTo>
                  <a:pt x="1820748" y="284784"/>
                </a:lnTo>
                <a:lnTo>
                  <a:pt x="1832190" y="292493"/>
                </a:lnTo>
                <a:lnTo>
                  <a:pt x="1846211" y="295325"/>
                </a:lnTo>
                <a:lnTo>
                  <a:pt x="5109857" y="295325"/>
                </a:lnTo>
                <a:lnTo>
                  <a:pt x="5123866" y="292493"/>
                </a:lnTo>
                <a:lnTo>
                  <a:pt x="5135296" y="284784"/>
                </a:lnTo>
                <a:lnTo>
                  <a:pt x="5143017" y="273342"/>
                </a:lnTo>
                <a:lnTo>
                  <a:pt x="5145849" y="259334"/>
                </a:lnTo>
                <a:lnTo>
                  <a:pt x="5145849" y="360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" name="object 184">
            <a:extLst>
              <a:ext uri="{FF2B5EF4-FFF2-40B4-BE49-F238E27FC236}">
                <a16:creationId xmlns:a16="http://schemas.microsoft.com/office/drawing/2014/main" id="{89F8D2CE-E609-81F4-3A1A-6A1556540D45}"/>
              </a:ext>
            </a:extLst>
          </p:cNvPr>
          <p:cNvSpPr txBox="1"/>
          <p:nvPr userDrawn="1"/>
        </p:nvSpPr>
        <p:spPr>
          <a:xfrm>
            <a:off x="4814449" y="493284"/>
            <a:ext cx="121666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b="1" spc="85" dirty="0">
                <a:solidFill>
                  <a:srgbClr val="231F20"/>
                </a:solidFill>
                <a:latin typeface="Meiryo UI"/>
                <a:cs typeface="Meiryo UI"/>
              </a:rPr>
              <a:t>命を守る行動</a:t>
            </a:r>
            <a:endParaRPr sz="1550">
              <a:latin typeface="Meiryo UI"/>
              <a:cs typeface="Meiryo UI"/>
            </a:endParaRPr>
          </a:p>
        </p:txBody>
      </p:sp>
      <p:sp>
        <p:nvSpPr>
          <p:cNvPr id="443" name="object 185">
            <a:extLst>
              <a:ext uri="{FF2B5EF4-FFF2-40B4-BE49-F238E27FC236}">
                <a16:creationId xmlns:a16="http://schemas.microsoft.com/office/drawing/2014/main" id="{BEBCD009-A591-BCBE-C103-B366E658AE77}"/>
              </a:ext>
            </a:extLst>
          </p:cNvPr>
          <p:cNvSpPr/>
          <p:nvPr userDrawn="1"/>
        </p:nvSpPr>
        <p:spPr>
          <a:xfrm>
            <a:off x="3758514" y="1048230"/>
            <a:ext cx="3335654" cy="295910"/>
          </a:xfrm>
          <a:custGeom>
            <a:avLst/>
            <a:gdLst/>
            <a:ahLst/>
            <a:cxnLst/>
            <a:rect l="l" t="t" r="r" b="b"/>
            <a:pathLst>
              <a:path w="3335654" h="295909">
                <a:moveTo>
                  <a:pt x="3299650" y="0"/>
                </a:moveTo>
                <a:lnTo>
                  <a:pt x="36004" y="0"/>
                </a:lnTo>
                <a:lnTo>
                  <a:pt x="21988" y="2828"/>
                </a:lnTo>
                <a:lnTo>
                  <a:pt x="10544" y="10544"/>
                </a:lnTo>
                <a:lnTo>
                  <a:pt x="2828" y="21988"/>
                </a:lnTo>
                <a:lnTo>
                  <a:pt x="0" y="36004"/>
                </a:lnTo>
                <a:lnTo>
                  <a:pt x="0" y="259334"/>
                </a:lnTo>
                <a:lnTo>
                  <a:pt x="2828" y="273342"/>
                </a:lnTo>
                <a:lnTo>
                  <a:pt x="10544" y="284783"/>
                </a:lnTo>
                <a:lnTo>
                  <a:pt x="21988" y="292497"/>
                </a:lnTo>
                <a:lnTo>
                  <a:pt x="36004" y="295325"/>
                </a:lnTo>
                <a:lnTo>
                  <a:pt x="3299650" y="295325"/>
                </a:lnTo>
                <a:lnTo>
                  <a:pt x="3313659" y="292497"/>
                </a:lnTo>
                <a:lnTo>
                  <a:pt x="3325099" y="284783"/>
                </a:lnTo>
                <a:lnTo>
                  <a:pt x="3332813" y="273342"/>
                </a:lnTo>
                <a:lnTo>
                  <a:pt x="3335642" y="259334"/>
                </a:lnTo>
                <a:lnTo>
                  <a:pt x="3335642" y="36004"/>
                </a:lnTo>
                <a:lnTo>
                  <a:pt x="3332813" y="21988"/>
                </a:lnTo>
                <a:lnTo>
                  <a:pt x="3325099" y="10544"/>
                </a:lnTo>
                <a:lnTo>
                  <a:pt x="3313659" y="2828"/>
                </a:lnTo>
                <a:lnTo>
                  <a:pt x="32996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" name="object 186">
            <a:extLst>
              <a:ext uri="{FF2B5EF4-FFF2-40B4-BE49-F238E27FC236}">
                <a16:creationId xmlns:a16="http://schemas.microsoft.com/office/drawing/2014/main" id="{ADF76760-8019-8C1F-766B-D95874280454}"/>
              </a:ext>
            </a:extLst>
          </p:cNvPr>
          <p:cNvSpPr txBox="1"/>
          <p:nvPr userDrawn="1"/>
        </p:nvSpPr>
        <p:spPr>
          <a:xfrm>
            <a:off x="4702291" y="1060434"/>
            <a:ext cx="144018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b="1" spc="30" dirty="0">
                <a:solidFill>
                  <a:srgbClr val="231F20"/>
                </a:solidFill>
                <a:latin typeface="Meiryo UI"/>
                <a:cs typeface="Meiryo UI"/>
              </a:rPr>
              <a:t>周囲の安全確認</a:t>
            </a:r>
            <a:endParaRPr sz="1550">
              <a:latin typeface="Meiryo UI"/>
              <a:cs typeface="Meiryo UI"/>
            </a:endParaRPr>
          </a:p>
        </p:txBody>
      </p:sp>
      <p:sp>
        <p:nvSpPr>
          <p:cNvPr id="445" name="object 187">
            <a:extLst>
              <a:ext uri="{FF2B5EF4-FFF2-40B4-BE49-F238E27FC236}">
                <a16:creationId xmlns:a16="http://schemas.microsoft.com/office/drawing/2014/main" id="{867C173C-E475-D83F-9CEC-9FFC0CA87812}"/>
              </a:ext>
            </a:extLst>
          </p:cNvPr>
          <p:cNvSpPr/>
          <p:nvPr userDrawn="1"/>
        </p:nvSpPr>
        <p:spPr>
          <a:xfrm>
            <a:off x="3758514" y="1615381"/>
            <a:ext cx="3335654" cy="295910"/>
          </a:xfrm>
          <a:custGeom>
            <a:avLst/>
            <a:gdLst/>
            <a:ahLst/>
            <a:cxnLst/>
            <a:rect l="l" t="t" r="r" b="b"/>
            <a:pathLst>
              <a:path w="3335654" h="295910">
                <a:moveTo>
                  <a:pt x="3299650" y="0"/>
                </a:moveTo>
                <a:lnTo>
                  <a:pt x="36004" y="0"/>
                </a:lnTo>
                <a:lnTo>
                  <a:pt x="21988" y="2828"/>
                </a:lnTo>
                <a:lnTo>
                  <a:pt x="10544" y="10544"/>
                </a:lnTo>
                <a:lnTo>
                  <a:pt x="2828" y="21988"/>
                </a:lnTo>
                <a:lnTo>
                  <a:pt x="0" y="36004"/>
                </a:lnTo>
                <a:lnTo>
                  <a:pt x="0" y="259334"/>
                </a:lnTo>
                <a:lnTo>
                  <a:pt x="2828" y="273342"/>
                </a:lnTo>
                <a:lnTo>
                  <a:pt x="10544" y="284783"/>
                </a:lnTo>
                <a:lnTo>
                  <a:pt x="21988" y="292497"/>
                </a:lnTo>
                <a:lnTo>
                  <a:pt x="36004" y="295325"/>
                </a:lnTo>
                <a:lnTo>
                  <a:pt x="3299650" y="295325"/>
                </a:lnTo>
                <a:lnTo>
                  <a:pt x="3313659" y="292497"/>
                </a:lnTo>
                <a:lnTo>
                  <a:pt x="3325099" y="284783"/>
                </a:lnTo>
                <a:lnTo>
                  <a:pt x="3332813" y="273342"/>
                </a:lnTo>
                <a:lnTo>
                  <a:pt x="3335642" y="259334"/>
                </a:lnTo>
                <a:lnTo>
                  <a:pt x="3335642" y="36004"/>
                </a:lnTo>
                <a:lnTo>
                  <a:pt x="3332813" y="21988"/>
                </a:lnTo>
                <a:lnTo>
                  <a:pt x="3325099" y="10544"/>
                </a:lnTo>
                <a:lnTo>
                  <a:pt x="3313659" y="2828"/>
                </a:lnTo>
                <a:lnTo>
                  <a:pt x="32996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" name="object 188">
            <a:extLst>
              <a:ext uri="{FF2B5EF4-FFF2-40B4-BE49-F238E27FC236}">
                <a16:creationId xmlns:a16="http://schemas.microsoft.com/office/drawing/2014/main" id="{897A4EB7-34C8-8EDA-EFEB-3AABF9EDD131}"/>
              </a:ext>
            </a:extLst>
          </p:cNvPr>
          <p:cNvSpPr txBox="1"/>
          <p:nvPr userDrawn="1"/>
        </p:nvSpPr>
        <p:spPr>
          <a:xfrm>
            <a:off x="4007679" y="1603646"/>
            <a:ext cx="283718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325" b="1" spc="-225" baseline="-7168" dirty="0">
                <a:solidFill>
                  <a:srgbClr val="231F20"/>
                </a:solidFill>
                <a:latin typeface="Meiryo UI"/>
                <a:cs typeface="Meiryo UI"/>
              </a:rPr>
              <a:t>避難</a:t>
            </a:r>
            <a:r>
              <a:rPr sz="1050" b="1" dirty="0">
                <a:solidFill>
                  <a:srgbClr val="231F20"/>
                </a:solidFill>
                <a:latin typeface="Meiryo UI"/>
                <a:cs typeface="Meiryo UI"/>
              </a:rPr>
              <a:t>（</a:t>
            </a:r>
            <a:r>
              <a:rPr sz="1050" b="1" spc="50" dirty="0">
                <a:solidFill>
                  <a:srgbClr val="231F20"/>
                </a:solidFill>
                <a:latin typeface="Meiryo UI"/>
                <a:cs typeface="Meiryo UI"/>
              </a:rPr>
              <a:t>原則、その場の責任者の指示に従う</a:t>
            </a:r>
            <a:r>
              <a:rPr sz="1050" b="1" spc="-50" dirty="0">
                <a:solidFill>
                  <a:srgbClr val="231F20"/>
                </a:solidFill>
                <a:latin typeface="Meiryo UI"/>
                <a:cs typeface="Meiryo UI"/>
              </a:rPr>
              <a:t>）</a:t>
            </a:r>
            <a:endParaRPr sz="1050">
              <a:latin typeface="Meiryo UI"/>
              <a:cs typeface="Meiryo UI"/>
            </a:endParaRPr>
          </a:p>
        </p:txBody>
      </p:sp>
      <p:sp>
        <p:nvSpPr>
          <p:cNvPr id="447" name="object 189">
            <a:extLst>
              <a:ext uri="{FF2B5EF4-FFF2-40B4-BE49-F238E27FC236}">
                <a16:creationId xmlns:a16="http://schemas.microsoft.com/office/drawing/2014/main" id="{B5D8CA52-3750-3F16-69D0-3D576549B3E4}"/>
              </a:ext>
            </a:extLst>
          </p:cNvPr>
          <p:cNvSpPr/>
          <p:nvPr userDrawn="1"/>
        </p:nvSpPr>
        <p:spPr>
          <a:xfrm>
            <a:off x="3758514" y="2182530"/>
            <a:ext cx="3335654" cy="295910"/>
          </a:xfrm>
          <a:custGeom>
            <a:avLst/>
            <a:gdLst/>
            <a:ahLst/>
            <a:cxnLst/>
            <a:rect l="l" t="t" r="r" b="b"/>
            <a:pathLst>
              <a:path w="3335654" h="295910">
                <a:moveTo>
                  <a:pt x="3299650" y="0"/>
                </a:moveTo>
                <a:lnTo>
                  <a:pt x="36004" y="0"/>
                </a:lnTo>
                <a:lnTo>
                  <a:pt x="21988" y="2828"/>
                </a:lnTo>
                <a:lnTo>
                  <a:pt x="10544" y="10544"/>
                </a:lnTo>
                <a:lnTo>
                  <a:pt x="2828" y="21988"/>
                </a:lnTo>
                <a:lnTo>
                  <a:pt x="0" y="36004"/>
                </a:lnTo>
                <a:lnTo>
                  <a:pt x="0" y="259334"/>
                </a:lnTo>
                <a:lnTo>
                  <a:pt x="2828" y="273342"/>
                </a:lnTo>
                <a:lnTo>
                  <a:pt x="10544" y="284783"/>
                </a:lnTo>
                <a:lnTo>
                  <a:pt x="21988" y="292497"/>
                </a:lnTo>
                <a:lnTo>
                  <a:pt x="36004" y="295325"/>
                </a:lnTo>
                <a:lnTo>
                  <a:pt x="3299650" y="295325"/>
                </a:lnTo>
                <a:lnTo>
                  <a:pt x="3313659" y="292497"/>
                </a:lnTo>
                <a:lnTo>
                  <a:pt x="3325099" y="284783"/>
                </a:lnTo>
                <a:lnTo>
                  <a:pt x="3332813" y="273342"/>
                </a:lnTo>
                <a:lnTo>
                  <a:pt x="3335642" y="259334"/>
                </a:lnTo>
                <a:lnTo>
                  <a:pt x="3335642" y="36004"/>
                </a:lnTo>
                <a:lnTo>
                  <a:pt x="3332813" y="21988"/>
                </a:lnTo>
                <a:lnTo>
                  <a:pt x="3325099" y="10544"/>
                </a:lnTo>
                <a:lnTo>
                  <a:pt x="3313659" y="2828"/>
                </a:lnTo>
                <a:lnTo>
                  <a:pt x="32996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object 190">
            <a:extLst>
              <a:ext uri="{FF2B5EF4-FFF2-40B4-BE49-F238E27FC236}">
                <a16:creationId xmlns:a16="http://schemas.microsoft.com/office/drawing/2014/main" id="{A469157E-404F-72E0-6291-7D45FA9352F7}"/>
              </a:ext>
            </a:extLst>
          </p:cNvPr>
          <p:cNvSpPr txBox="1"/>
          <p:nvPr userDrawn="1"/>
        </p:nvSpPr>
        <p:spPr>
          <a:xfrm>
            <a:off x="4735586" y="2194736"/>
            <a:ext cx="1373505" cy="25263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b="1" spc="10" dirty="0">
                <a:solidFill>
                  <a:srgbClr val="231F20"/>
                </a:solidFill>
                <a:latin typeface="Meiryo UI"/>
                <a:cs typeface="Meiryo UI"/>
              </a:rPr>
              <a:t>安否確認</a:t>
            </a:r>
            <a:r>
              <a:rPr lang="ja-JP" altLang="en-US" sz="1550" b="1" spc="10" dirty="0">
                <a:solidFill>
                  <a:srgbClr val="231F20"/>
                </a:solidFill>
                <a:latin typeface="Meiryo UI"/>
                <a:cs typeface="Meiryo UI"/>
              </a:rPr>
              <a:t>・</a:t>
            </a:r>
            <a:r>
              <a:rPr sz="1550" b="1" spc="10" dirty="0">
                <a:solidFill>
                  <a:srgbClr val="231F20"/>
                </a:solidFill>
                <a:latin typeface="Meiryo UI"/>
                <a:cs typeface="Meiryo UI"/>
              </a:rPr>
              <a:t>連絡</a:t>
            </a:r>
            <a:endParaRPr sz="1550" dirty="0">
              <a:latin typeface="Meiryo UI"/>
              <a:cs typeface="Meiryo UI"/>
            </a:endParaRPr>
          </a:p>
        </p:txBody>
      </p:sp>
      <p:sp>
        <p:nvSpPr>
          <p:cNvPr id="449" name="object 191">
            <a:extLst>
              <a:ext uri="{FF2B5EF4-FFF2-40B4-BE49-F238E27FC236}">
                <a16:creationId xmlns:a16="http://schemas.microsoft.com/office/drawing/2014/main" id="{C6A81A7A-A5FB-A374-7F7E-BDCF13162524}"/>
              </a:ext>
            </a:extLst>
          </p:cNvPr>
          <p:cNvSpPr/>
          <p:nvPr userDrawn="1"/>
        </p:nvSpPr>
        <p:spPr>
          <a:xfrm>
            <a:off x="1948307" y="1729739"/>
            <a:ext cx="1562100" cy="748665"/>
          </a:xfrm>
          <a:custGeom>
            <a:avLst/>
            <a:gdLst/>
            <a:ahLst/>
            <a:cxnLst/>
            <a:rect l="l" t="t" r="r" b="b"/>
            <a:pathLst>
              <a:path w="1562100" h="748664">
                <a:moveTo>
                  <a:pt x="1561922" y="451421"/>
                </a:moveTo>
                <a:lnTo>
                  <a:pt x="1559090" y="437413"/>
                </a:lnTo>
                <a:lnTo>
                  <a:pt x="1551381" y="425970"/>
                </a:lnTo>
                <a:lnTo>
                  <a:pt x="1539938" y="418249"/>
                </a:lnTo>
                <a:lnTo>
                  <a:pt x="1525917" y="415417"/>
                </a:lnTo>
                <a:lnTo>
                  <a:pt x="36004" y="415417"/>
                </a:lnTo>
                <a:lnTo>
                  <a:pt x="21996" y="418249"/>
                </a:lnTo>
                <a:lnTo>
                  <a:pt x="10541" y="425970"/>
                </a:lnTo>
                <a:lnTo>
                  <a:pt x="2832" y="437413"/>
                </a:lnTo>
                <a:lnTo>
                  <a:pt x="0" y="451421"/>
                </a:lnTo>
                <a:lnTo>
                  <a:pt x="0" y="712114"/>
                </a:lnTo>
                <a:lnTo>
                  <a:pt x="2832" y="726135"/>
                </a:lnTo>
                <a:lnTo>
                  <a:pt x="10541" y="737577"/>
                </a:lnTo>
                <a:lnTo>
                  <a:pt x="21996" y="745299"/>
                </a:lnTo>
                <a:lnTo>
                  <a:pt x="36004" y="748118"/>
                </a:lnTo>
                <a:lnTo>
                  <a:pt x="1525917" y="748118"/>
                </a:lnTo>
                <a:lnTo>
                  <a:pt x="1539938" y="745299"/>
                </a:lnTo>
                <a:lnTo>
                  <a:pt x="1551381" y="737577"/>
                </a:lnTo>
                <a:lnTo>
                  <a:pt x="1559090" y="726135"/>
                </a:lnTo>
                <a:lnTo>
                  <a:pt x="1561922" y="712114"/>
                </a:lnTo>
                <a:lnTo>
                  <a:pt x="1561922" y="451421"/>
                </a:lnTo>
                <a:close/>
              </a:path>
              <a:path w="1562100" h="748664">
                <a:moveTo>
                  <a:pt x="1561922" y="36004"/>
                </a:moveTo>
                <a:lnTo>
                  <a:pt x="1559090" y="21983"/>
                </a:lnTo>
                <a:lnTo>
                  <a:pt x="1551381" y="10541"/>
                </a:lnTo>
                <a:lnTo>
                  <a:pt x="1539938" y="2819"/>
                </a:lnTo>
                <a:lnTo>
                  <a:pt x="1525917" y="0"/>
                </a:lnTo>
                <a:lnTo>
                  <a:pt x="36004" y="0"/>
                </a:lnTo>
                <a:lnTo>
                  <a:pt x="21996" y="2819"/>
                </a:lnTo>
                <a:lnTo>
                  <a:pt x="10541" y="10541"/>
                </a:lnTo>
                <a:lnTo>
                  <a:pt x="2832" y="21983"/>
                </a:lnTo>
                <a:lnTo>
                  <a:pt x="0" y="36004"/>
                </a:lnTo>
                <a:lnTo>
                  <a:pt x="0" y="296710"/>
                </a:lnTo>
                <a:lnTo>
                  <a:pt x="2832" y="310718"/>
                </a:lnTo>
                <a:lnTo>
                  <a:pt x="10541" y="322160"/>
                </a:lnTo>
                <a:lnTo>
                  <a:pt x="21996" y="329869"/>
                </a:lnTo>
                <a:lnTo>
                  <a:pt x="36004" y="332701"/>
                </a:lnTo>
                <a:lnTo>
                  <a:pt x="1525917" y="332701"/>
                </a:lnTo>
                <a:lnTo>
                  <a:pt x="1539938" y="329869"/>
                </a:lnTo>
                <a:lnTo>
                  <a:pt x="1551381" y="322160"/>
                </a:lnTo>
                <a:lnTo>
                  <a:pt x="1559090" y="310718"/>
                </a:lnTo>
                <a:lnTo>
                  <a:pt x="1561922" y="296710"/>
                </a:lnTo>
                <a:lnTo>
                  <a:pt x="1561922" y="360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" name="object 192">
            <a:extLst>
              <a:ext uri="{FF2B5EF4-FFF2-40B4-BE49-F238E27FC236}">
                <a16:creationId xmlns:a16="http://schemas.microsoft.com/office/drawing/2014/main" id="{105655AB-9D1C-87EE-F913-2D385F3211D0}"/>
              </a:ext>
            </a:extLst>
          </p:cNvPr>
          <p:cNvSpPr txBox="1"/>
          <p:nvPr userDrawn="1"/>
        </p:nvSpPr>
        <p:spPr>
          <a:xfrm>
            <a:off x="1933845" y="376993"/>
            <a:ext cx="1423670" cy="869950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121920">
              <a:lnSpc>
                <a:spcPct val="100000"/>
              </a:lnSpc>
              <a:spcBef>
                <a:spcPts val="1105"/>
              </a:spcBef>
            </a:pPr>
            <a:r>
              <a:rPr sz="1550" b="1" spc="20" dirty="0">
                <a:solidFill>
                  <a:srgbClr val="231F20"/>
                </a:solidFill>
                <a:latin typeface="Meiryo UI"/>
                <a:cs typeface="Meiryo UI"/>
              </a:rPr>
              <a:t>❶ 人命最優先</a:t>
            </a:r>
            <a:endParaRPr sz="1550" dirty="0">
              <a:latin typeface="Meiryo UI"/>
              <a:cs typeface="Meiryo UI"/>
            </a:endParaRPr>
          </a:p>
          <a:p>
            <a:pPr marL="13335" marR="1083310" indent="-1270">
              <a:lnSpc>
                <a:spcPct val="108300"/>
              </a:lnSpc>
              <a:spcBef>
                <a:spcPts val="660"/>
              </a:spcBef>
            </a:pPr>
            <a:r>
              <a:rPr sz="1200" b="1" spc="-30" dirty="0">
                <a:solidFill>
                  <a:srgbClr val="231F20"/>
                </a:solidFill>
                <a:latin typeface="Meiryo UI"/>
                <a:cs typeface="Meiryo UI"/>
              </a:rPr>
              <a:t>自分</a:t>
            </a:r>
            <a:r>
              <a:rPr sz="1200" b="1" spc="-25" dirty="0">
                <a:solidFill>
                  <a:srgbClr val="231F20"/>
                </a:solidFill>
                <a:latin typeface="Meiryo UI"/>
                <a:cs typeface="Meiryo UI"/>
              </a:rPr>
              <a:t>家族</a:t>
            </a:r>
            <a:endParaRPr sz="1200" dirty="0">
              <a:latin typeface="Meiryo UI"/>
              <a:cs typeface="Meiryo UI"/>
            </a:endParaRPr>
          </a:p>
        </p:txBody>
      </p:sp>
      <p:sp>
        <p:nvSpPr>
          <p:cNvPr id="451" name="object 193">
            <a:extLst>
              <a:ext uri="{FF2B5EF4-FFF2-40B4-BE49-F238E27FC236}">
                <a16:creationId xmlns:a16="http://schemas.microsoft.com/office/drawing/2014/main" id="{DF296761-AB16-5869-B235-DAD49AD023EB}"/>
              </a:ext>
            </a:extLst>
          </p:cNvPr>
          <p:cNvSpPr txBox="1"/>
          <p:nvPr userDrawn="1"/>
        </p:nvSpPr>
        <p:spPr>
          <a:xfrm>
            <a:off x="1934457" y="1221154"/>
            <a:ext cx="628015" cy="12179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35">
              <a:lnSpc>
                <a:spcPct val="108300"/>
              </a:lnSpc>
              <a:spcBef>
                <a:spcPts val="95"/>
              </a:spcBef>
            </a:pPr>
            <a:r>
              <a:rPr sz="1200" b="1" spc="-20" dirty="0">
                <a:solidFill>
                  <a:srgbClr val="231F20"/>
                </a:solidFill>
                <a:latin typeface="Meiryo UI"/>
                <a:cs typeface="Meiryo UI"/>
              </a:rPr>
              <a:t>従業員</a:t>
            </a:r>
            <a:endParaRPr lang="en-US" sz="1200" b="1" spc="-20" dirty="0">
              <a:solidFill>
                <a:srgbClr val="231F20"/>
              </a:solidFill>
              <a:latin typeface="Meiryo UI"/>
              <a:cs typeface="Meiryo UI"/>
            </a:endParaRPr>
          </a:p>
          <a:p>
            <a:pPr marL="12700" marR="5080" indent="635">
              <a:lnSpc>
                <a:spcPct val="108300"/>
              </a:lnSpc>
              <a:spcBef>
                <a:spcPts val="95"/>
              </a:spcBef>
            </a:pPr>
            <a:r>
              <a:rPr sz="1200" b="1" spc="130" dirty="0">
                <a:solidFill>
                  <a:srgbClr val="231F20"/>
                </a:solidFill>
                <a:latin typeface="Meiryo UI"/>
                <a:cs typeface="Meiryo UI"/>
              </a:rPr>
              <a:t>お客さま</a:t>
            </a:r>
            <a:endParaRPr sz="1200" dirty="0">
              <a:latin typeface="Meiryo UI"/>
              <a:cs typeface="Meiryo UI"/>
            </a:endParaRPr>
          </a:p>
          <a:p>
            <a:pPr marL="121285">
              <a:lnSpc>
                <a:spcPct val="100000"/>
              </a:lnSpc>
              <a:spcBef>
                <a:spcPts val="1140"/>
              </a:spcBef>
            </a:pPr>
            <a:r>
              <a:rPr sz="1550" b="1" spc="-50" dirty="0">
                <a:solidFill>
                  <a:srgbClr val="231F20"/>
                </a:solidFill>
                <a:latin typeface="Meiryo UI"/>
                <a:cs typeface="Meiryo UI"/>
              </a:rPr>
              <a:t>❷</a:t>
            </a:r>
            <a:endParaRPr sz="1550" dirty="0">
              <a:latin typeface="Meiryo UI"/>
              <a:cs typeface="Meiryo UI"/>
            </a:endParaRPr>
          </a:p>
          <a:p>
            <a:pPr marL="121285">
              <a:lnSpc>
                <a:spcPct val="100000"/>
              </a:lnSpc>
              <a:spcBef>
                <a:spcPts val="1415"/>
              </a:spcBef>
            </a:pPr>
            <a:r>
              <a:rPr sz="1550" b="1" spc="-50" dirty="0">
                <a:solidFill>
                  <a:srgbClr val="231F20"/>
                </a:solidFill>
                <a:latin typeface="Meiryo UI"/>
                <a:cs typeface="Meiryo UI"/>
              </a:rPr>
              <a:t>❸</a:t>
            </a:r>
            <a:endParaRPr sz="1550" dirty="0">
              <a:latin typeface="Meiryo UI"/>
              <a:cs typeface="Meiryo UI"/>
            </a:endParaRPr>
          </a:p>
        </p:txBody>
      </p:sp>
      <p:sp>
        <p:nvSpPr>
          <p:cNvPr id="452" name="object 194">
            <a:extLst>
              <a:ext uri="{FF2B5EF4-FFF2-40B4-BE49-F238E27FC236}">
                <a16:creationId xmlns:a16="http://schemas.microsoft.com/office/drawing/2014/main" id="{5A8F0C4E-A17D-2824-BFA3-25E67EF32404}"/>
              </a:ext>
            </a:extLst>
          </p:cNvPr>
          <p:cNvSpPr txBox="1"/>
          <p:nvPr userDrawn="1"/>
        </p:nvSpPr>
        <p:spPr>
          <a:xfrm>
            <a:off x="2645939" y="1125413"/>
            <a:ext cx="873125" cy="231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50" b="1" spc="80" dirty="0">
                <a:solidFill>
                  <a:srgbClr val="231F20"/>
                </a:solidFill>
                <a:latin typeface="Meiryo UI"/>
                <a:cs typeface="Meiryo UI"/>
              </a:rPr>
              <a:t>の命を守る</a:t>
            </a:r>
            <a:endParaRPr sz="1350">
              <a:latin typeface="Meiryo UI"/>
              <a:cs typeface="Meiryo UI"/>
            </a:endParaRPr>
          </a:p>
        </p:txBody>
      </p:sp>
      <p:grpSp>
        <p:nvGrpSpPr>
          <p:cNvPr id="453" name="object 195">
            <a:extLst>
              <a:ext uri="{FF2B5EF4-FFF2-40B4-BE49-F238E27FC236}">
                <a16:creationId xmlns:a16="http://schemas.microsoft.com/office/drawing/2014/main" id="{BDE9E161-2BA1-B0AA-96E3-DCB7E41C9B39}"/>
              </a:ext>
            </a:extLst>
          </p:cNvPr>
          <p:cNvGrpSpPr/>
          <p:nvPr userDrawn="1"/>
        </p:nvGrpSpPr>
        <p:grpSpPr>
          <a:xfrm>
            <a:off x="135234" y="113352"/>
            <a:ext cx="6969759" cy="10246360"/>
            <a:chOff x="135234" y="113352"/>
            <a:chExt cx="6969759" cy="10246360"/>
          </a:xfrm>
        </p:grpSpPr>
        <p:sp>
          <p:nvSpPr>
            <p:cNvPr id="454" name="object 196">
              <a:extLst>
                <a:ext uri="{FF2B5EF4-FFF2-40B4-BE49-F238E27FC236}">
                  <a16:creationId xmlns:a16="http://schemas.microsoft.com/office/drawing/2014/main" id="{A863CD80-D048-E3E8-099B-7D9B596FA71E}"/>
                </a:ext>
              </a:extLst>
            </p:cNvPr>
            <p:cNvSpPr/>
            <p:nvPr/>
          </p:nvSpPr>
          <p:spPr>
            <a:xfrm>
              <a:off x="5284219" y="828027"/>
              <a:ext cx="300990" cy="174625"/>
            </a:xfrm>
            <a:custGeom>
              <a:avLst/>
              <a:gdLst/>
              <a:ahLst/>
              <a:cxnLst/>
              <a:rect l="l" t="t" r="r" b="b"/>
              <a:pathLst>
                <a:path w="300989" h="174625">
                  <a:moveTo>
                    <a:pt x="300875" y="0"/>
                  </a:moveTo>
                  <a:lnTo>
                    <a:pt x="0" y="0"/>
                  </a:lnTo>
                  <a:lnTo>
                    <a:pt x="147307" y="174066"/>
                  </a:lnTo>
                  <a:lnTo>
                    <a:pt x="300875" y="0"/>
                  </a:lnTo>
                  <a:close/>
                </a:path>
              </a:pathLst>
            </a:custGeom>
            <a:solidFill>
              <a:srgbClr val="F7A1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5" name="object 197">
              <a:extLst>
                <a:ext uri="{FF2B5EF4-FFF2-40B4-BE49-F238E27FC236}">
                  <a16:creationId xmlns:a16="http://schemas.microsoft.com/office/drawing/2014/main" id="{8CBC3683-08AE-3AA3-E7E8-8ED65C0CDF49}"/>
                </a:ext>
              </a:extLst>
            </p:cNvPr>
            <p:cNvSpPr/>
            <p:nvPr/>
          </p:nvSpPr>
          <p:spPr>
            <a:xfrm>
              <a:off x="5284219" y="1392837"/>
              <a:ext cx="300990" cy="174625"/>
            </a:xfrm>
            <a:custGeom>
              <a:avLst/>
              <a:gdLst/>
              <a:ahLst/>
              <a:cxnLst/>
              <a:rect l="l" t="t" r="r" b="b"/>
              <a:pathLst>
                <a:path w="300989" h="174625">
                  <a:moveTo>
                    <a:pt x="300875" y="0"/>
                  </a:moveTo>
                  <a:lnTo>
                    <a:pt x="0" y="0"/>
                  </a:lnTo>
                  <a:lnTo>
                    <a:pt x="147307" y="174066"/>
                  </a:lnTo>
                  <a:lnTo>
                    <a:pt x="300875" y="0"/>
                  </a:lnTo>
                  <a:close/>
                </a:path>
              </a:pathLst>
            </a:custGeom>
            <a:solidFill>
              <a:srgbClr val="F47F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6" name="object 198">
              <a:extLst>
                <a:ext uri="{FF2B5EF4-FFF2-40B4-BE49-F238E27FC236}">
                  <a16:creationId xmlns:a16="http://schemas.microsoft.com/office/drawing/2014/main" id="{4987A7E6-0F51-AA24-F2F5-C67E62216F2E}"/>
                </a:ext>
              </a:extLst>
            </p:cNvPr>
            <p:cNvSpPr/>
            <p:nvPr/>
          </p:nvSpPr>
          <p:spPr>
            <a:xfrm>
              <a:off x="5284219" y="1959987"/>
              <a:ext cx="300990" cy="174625"/>
            </a:xfrm>
            <a:custGeom>
              <a:avLst/>
              <a:gdLst/>
              <a:ahLst/>
              <a:cxnLst/>
              <a:rect l="l" t="t" r="r" b="b"/>
              <a:pathLst>
                <a:path w="300989" h="174625">
                  <a:moveTo>
                    <a:pt x="300875" y="0"/>
                  </a:moveTo>
                  <a:lnTo>
                    <a:pt x="0" y="0"/>
                  </a:lnTo>
                  <a:lnTo>
                    <a:pt x="147307" y="174066"/>
                  </a:lnTo>
                  <a:lnTo>
                    <a:pt x="300875" y="0"/>
                  </a:lnTo>
                  <a:close/>
                </a:path>
              </a:pathLst>
            </a:custGeom>
            <a:solidFill>
              <a:srgbClr val="F1585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7" name="object 199">
              <a:extLst>
                <a:ext uri="{FF2B5EF4-FFF2-40B4-BE49-F238E27FC236}">
                  <a16:creationId xmlns:a16="http://schemas.microsoft.com/office/drawing/2014/main" id="{5583AECF-293E-FD10-A6F3-AFE2838FBD8F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38885" y="8636825"/>
              <a:ext cx="724314" cy="724306"/>
            </a:xfrm>
            <a:prstGeom prst="rect">
              <a:avLst/>
            </a:prstGeom>
          </p:spPr>
        </p:pic>
        <p:pic>
          <p:nvPicPr>
            <p:cNvPr id="458" name="object 200">
              <a:extLst>
                <a:ext uri="{FF2B5EF4-FFF2-40B4-BE49-F238E27FC236}">
                  <a16:creationId xmlns:a16="http://schemas.microsoft.com/office/drawing/2014/main" id="{614CFD8E-135C-F303-1DA6-1C2DE7F20537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44050" y="8636825"/>
              <a:ext cx="724309" cy="724306"/>
            </a:xfrm>
            <a:prstGeom prst="rect">
              <a:avLst/>
            </a:prstGeom>
          </p:spPr>
        </p:pic>
        <p:pic>
          <p:nvPicPr>
            <p:cNvPr id="459" name="object 201">
              <a:extLst>
                <a:ext uri="{FF2B5EF4-FFF2-40B4-BE49-F238E27FC236}">
                  <a16:creationId xmlns:a16="http://schemas.microsoft.com/office/drawing/2014/main" id="{FE114121-88A1-4365-8E2F-AB9C064AAD41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66403" y="8636825"/>
              <a:ext cx="724315" cy="724306"/>
            </a:xfrm>
            <a:prstGeom prst="rect">
              <a:avLst/>
            </a:prstGeom>
          </p:spPr>
        </p:pic>
        <p:pic>
          <p:nvPicPr>
            <p:cNvPr id="460" name="object 202">
              <a:extLst>
                <a:ext uri="{FF2B5EF4-FFF2-40B4-BE49-F238E27FC236}">
                  <a16:creationId xmlns:a16="http://schemas.microsoft.com/office/drawing/2014/main" id="{005D9349-BB85-A6AA-A867-6D17E893DD9A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68993" y="8636825"/>
              <a:ext cx="724312" cy="724306"/>
            </a:xfrm>
            <a:prstGeom prst="rect">
              <a:avLst/>
            </a:prstGeom>
          </p:spPr>
        </p:pic>
        <p:pic>
          <p:nvPicPr>
            <p:cNvPr id="461" name="object 203">
              <a:extLst>
                <a:ext uri="{FF2B5EF4-FFF2-40B4-BE49-F238E27FC236}">
                  <a16:creationId xmlns:a16="http://schemas.microsoft.com/office/drawing/2014/main" id="{FA4F7582-A4E0-2475-BB0C-1AE8D73BA33D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38883" y="9635174"/>
              <a:ext cx="724315" cy="724315"/>
            </a:xfrm>
            <a:prstGeom prst="rect">
              <a:avLst/>
            </a:prstGeom>
          </p:spPr>
        </p:pic>
        <p:pic>
          <p:nvPicPr>
            <p:cNvPr id="462" name="object 204">
              <a:extLst>
                <a:ext uri="{FF2B5EF4-FFF2-40B4-BE49-F238E27FC236}">
                  <a16:creationId xmlns:a16="http://schemas.microsoft.com/office/drawing/2014/main" id="{F33C64B2-5ED6-B2EC-1B43-3AB5973ED90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744044" y="9635174"/>
              <a:ext cx="724315" cy="724315"/>
            </a:xfrm>
            <a:prstGeom prst="rect">
              <a:avLst/>
            </a:prstGeom>
          </p:spPr>
        </p:pic>
        <p:pic>
          <p:nvPicPr>
            <p:cNvPr id="463" name="object 205">
              <a:extLst>
                <a:ext uri="{FF2B5EF4-FFF2-40B4-BE49-F238E27FC236}">
                  <a16:creationId xmlns:a16="http://schemas.microsoft.com/office/drawing/2014/main" id="{57C18483-9180-02C6-1FF9-F8A7AD6BCBC9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466403" y="9635174"/>
              <a:ext cx="724315" cy="724315"/>
            </a:xfrm>
            <a:prstGeom prst="rect">
              <a:avLst/>
            </a:prstGeom>
          </p:spPr>
        </p:pic>
        <p:pic>
          <p:nvPicPr>
            <p:cNvPr id="464" name="object 206">
              <a:extLst>
                <a:ext uri="{FF2B5EF4-FFF2-40B4-BE49-F238E27FC236}">
                  <a16:creationId xmlns:a16="http://schemas.microsoft.com/office/drawing/2014/main" id="{5A0D1CD2-78E5-0F47-7A73-5DDF314DF8EA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368993" y="9635174"/>
              <a:ext cx="724312" cy="724315"/>
            </a:xfrm>
            <a:prstGeom prst="rect">
              <a:avLst/>
            </a:prstGeom>
          </p:spPr>
        </p:pic>
        <p:sp>
          <p:nvSpPr>
            <p:cNvPr id="465" name="object 207">
              <a:extLst>
                <a:ext uri="{FF2B5EF4-FFF2-40B4-BE49-F238E27FC236}">
                  <a16:creationId xmlns:a16="http://schemas.microsoft.com/office/drawing/2014/main" id="{287688D5-1509-ED70-D6D3-A48F7B5A66AA}"/>
                </a:ext>
              </a:extLst>
            </p:cNvPr>
            <p:cNvSpPr/>
            <p:nvPr/>
          </p:nvSpPr>
          <p:spPr>
            <a:xfrm>
              <a:off x="2268275" y="8111973"/>
              <a:ext cx="393700" cy="393700"/>
            </a:xfrm>
            <a:custGeom>
              <a:avLst/>
              <a:gdLst/>
              <a:ahLst/>
              <a:cxnLst/>
              <a:rect l="l" t="t" r="r" b="b"/>
              <a:pathLst>
                <a:path w="393700" h="393700">
                  <a:moveTo>
                    <a:pt x="196824" y="0"/>
                  </a:moveTo>
                  <a:lnTo>
                    <a:pt x="151691" y="5198"/>
                  </a:lnTo>
                  <a:lnTo>
                    <a:pt x="110262" y="20006"/>
                  </a:lnTo>
                  <a:lnTo>
                    <a:pt x="73717" y="43241"/>
                  </a:lnTo>
                  <a:lnTo>
                    <a:pt x="43237" y="73722"/>
                  </a:lnTo>
                  <a:lnTo>
                    <a:pt x="20003" y="110267"/>
                  </a:lnTo>
                  <a:lnTo>
                    <a:pt x="5197" y="151695"/>
                  </a:lnTo>
                  <a:lnTo>
                    <a:pt x="0" y="196824"/>
                  </a:lnTo>
                  <a:lnTo>
                    <a:pt x="5197" y="241958"/>
                  </a:lnTo>
                  <a:lnTo>
                    <a:pt x="20003" y="283389"/>
                  </a:lnTo>
                  <a:lnTo>
                    <a:pt x="43237" y="319937"/>
                  </a:lnTo>
                  <a:lnTo>
                    <a:pt x="73717" y="350419"/>
                  </a:lnTo>
                  <a:lnTo>
                    <a:pt x="110262" y="373655"/>
                  </a:lnTo>
                  <a:lnTo>
                    <a:pt x="151691" y="388463"/>
                  </a:lnTo>
                  <a:lnTo>
                    <a:pt x="196824" y="393661"/>
                  </a:lnTo>
                  <a:lnTo>
                    <a:pt x="241957" y="388463"/>
                  </a:lnTo>
                  <a:lnTo>
                    <a:pt x="283386" y="373655"/>
                  </a:lnTo>
                  <a:lnTo>
                    <a:pt x="319932" y="350419"/>
                  </a:lnTo>
                  <a:lnTo>
                    <a:pt x="350411" y="319937"/>
                  </a:lnTo>
                  <a:lnTo>
                    <a:pt x="373645" y="283389"/>
                  </a:lnTo>
                  <a:lnTo>
                    <a:pt x="388451" y="241958"/>
                  </a:lnTo>
                  <a:lnTo>
                    <a:pt x="393649" y="196824"/>
                  </a:lnTo>
                  <a:lnTo>
                    <a:pt x="388451" y="151695"/>
                  </a:lnTo>
                  <a:lnTo>
                    <a:pt x="373645" y="110267"/>
                  </a:lnTo>
                  <a:lnTo>
                    <a:pt x="350411" y="73722"/>
                  </a:lnTo>
                  <a:lnTo>
                    <a:pt x="319932" y="43241"/>
                  </a:lnTo>
                  <a:lnTo>
                    <a:pt x="283386" y="20006"/>
                  </a:lnTo>
                  <a:lnTo>
                    <a:pt x="241957" y="5198"/>
                  </a:lnTo>
                  <a:lnTo>
                    <a:pt x="196824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6" name="object 208">
              <a:extLst>
                <a:ext uri="{FF2B5EF4-FFF2-40B4-BE49-F238E27FC236}">
                  <a16:creationId xmlns:a16="http://schemas.microsoft.com/office/drawing/2014/main" id="{0D5F5226-90ED-B454-7EDC-F5797C78A5CC}"/>
                </a:ext>
              </a:extLst>
            </p:cNvPr>
            <p:cNvSpPr/>
            <p:nvPr/>
          </p:nvSpPr>
          <p:spPr>
            <a:xfrm>
              <a:off x="2321729" y="8191350"/>
              <a:ext cx="285750" cy="212725"/>
            </a:xfrm>
            <a:custGeom>
              <a:avLst/>
              <a:gdLst/>
              <a:ahLst/>
              <a:cxnLst/>
              <a:rect l="l" t="t" r="r" b="b"/>
              <a:pathLst>
                <a:path w="285750" h="212725">
                  <a:moveTo>
                    <a:pt x="282501" y="212096"/>
                  </a:moveTo>
                  <a:lnTo>
                    <a:pt x="2690" y="212096"/>
                  </a:lnTo>
                  <a:lnTo>
                    <a:pt x="0" y="209100"/>
                  </a:lnTo>
                  <a:lnTo>
                    <a:pt x="0" y="200322"/>
                  </a:lnTo>
                  <a:lnTo>
                    <a:pt x="2690" y="197310"/>
                  </a:lnTo>
                  <a:lnTo>
                    <a:pt x="282501" y="197310"/>
                  </a:lnTo>
                  <a:lnTo>
                    <a:pt x="285191" y="200322"/>
                  </a:lnTo>
                  <a:lnTo>
                    <a:pt x="285191" y="209100"/>
                  </a:lnTo>
                  <a:lnTo>
                    <a:pt x="282501" y="212096"/>
                  </a:lnTo>
                  <a:close/>
                </a:path>
                <a:path w="285750" h="212725">
                  <a:moveTo>
                    <a:pt x="281038" y="187552"/>
                  </a:moveTo>
                  <a:lnTo>
                    <a:pt x="4154" y="187552"/>
                  </a:lnTo>
                  <a:lnTo>
                    <a:pt x="32885" y="163406"/>
                  </a:lnTo>
                  <a:lnTo>
                    <a:pt x="252305" y="163406"/>
                  </a:lnTo>
                  <a:lnTo>
                    <a:pt x="281038" y="187552"/>
                  </a:lnTo>
                  <a:close/>
                </a:path>
                <a:path w="285750" h="212725">
                  <a:moveTo>
                    <a:pt x="251081" y="156758"/>
                  </a:moveTo>
                  <a:lnTo>
                    <a:pt x="34138" y="156758"/>
                  </a:lnTo>
                  <a:lnTo>
                    <a:pt x="27196" y="150805"/>
                  </a:lnTo>
                  <a:lnTo>
                    <a:pt x="27196" y="5968"/>
                  </a:lnTo>
                  <a:lnTo>
                    <a:pt x="34138" y="0"/>
                  </a:lnTo>
                  <a:lnTo>
                    <a:pt x="251081" y="0"/>
                  </a:lnTo>
                  <a:lnTo>
                    <a:pt x="257998" y="5968"/>
                  </a:lnTo>
                  <a:lnTo>
                    <a:pt x="257998" y="18080"/>
                  </a:lnTo>
                  <a:lnTo>
                    <a:pt x="43330" y="18080"/>
                  </a:lnTo>
                  <a:lnTo>
                    <a:pt x="43330" y="138693"/>
                  </a:lnTo>
                  <a:lnTo>
                    <a:pt x="257998" y="138693"/>
                  </a:lnTo>
                  <a:lnTo>
                    <a:pt x="257998" y="150805"/>
                  </a:lnTo>
                  <a:lnTo>
                    <a:pt x="251081" y="156758"/>
                  </a:lnTo>
                  <a:close/>
                </a:path>
                <a:path w="285750" h="212725">
                  <a:moveTo>
                    <a:pt x="257998" y="138693"/>
                  </a:moveTo>
                  <a:lnTo>
                    <a:pt x="241862" y="138693"/>
                  </a:lnTo>
                  <a:lnTo>
                    <a:pt x="241862" y="18080"/>
                  </a:lnTo>
                  <a:lnTo>
                    <a:pt x="257998" y="18080"/>
                  </a:lnTo>
                  <a:lnTo>
                    <a:pt x="257998" y="13869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7" name="object 209">
              <a:extLst>
                <a:ext uri="{FF2B5EF4-FFF2-40B4-BE49-F238E27FC236}">
                  <a16:creationId xmlns:a16="http://schemas.microsoft.com/office/drawing/2014/main" id="{EF5F8362-982C-EC52-E06E-01DC2E54934F}"/>
                </a:ext>
              </a:extLst>
            </p:cNvPr>
            <p:cNvSpPr/>
            <p:nvPr/>
          </p:nvSpPr>
          <p:spPr>
            <a:xfrm>
              <a:off x="836877" y="5400338"/>
              <a:ext cx="354330" cy="354330"/>
            </a:xfrm>
            <a:custGeom>
              <a:avLst/>
              <a:gdLst/>
              <a:ahLst/>
              <a:cxnLst/>
              <a:rect l="l" t="t" r="r" b="b"/>
              <a:pathLst>
                <a:path w="354330" h="354329">
                  <a:moveTo>
                    <a:pt x="177152" y="0"/>
                  </a:moveTo>
                  <a:lnTo>
                    <a:pt x="130057" y="6327"/>
                  </a:lnTo>
                  <a:lnTo>
                    <a:pt x="87739" y="24185"/>
                  </a:lnTo>
                  <a:lnTo>
                    <a:pt x="51885" y="51884"/>
                  </a:lnTo>
                  <a:lnTo>
                    <a:pt x="24185" y="87735"/>
                  </a:lnTo>
                  <a:lnTo>
                    <a:pt x="6327" y="130050"/>
                  </a:lnTo>
                  <a:lnTo>
                    <a:pt x="0" y="177139"/>
                  </a:lnTo>
                  <a:lnTo>
                    <a:pt x="6327" y="224234"/>
                  </a:lnTo>
                  <a:lnTo>
                    <a:pt x="24185" y="266552"/>
                  </a:lnTo>
                  <a:lnTo>
                    <a:pt x="51885" y="302406"/>
                  </a:lnTo>
                  <a:lnTo>
                    <a:pt x="87739" y="330105"/>
                  </a:lnTo>
                  <a:lnTo>
                    <a:pt x="130057" y="347964"/>
                  </a:lnTo>
                  <a:lnTo>
                    <a:pt x="177152" y="354291"/>
                  </a:lnTo>
                  <a:lnTo>
                    <a:pt x="224247" y="347964"/>
                  </a:lnTo>
                  <a:lnTo>
                    <a:pt x="266565" y="330105"/>
                  </a:lnTo>
                  <a:lnTo>
                    <a:pt x="302418" y="302406"/>
                  </a:lnTo>
                  <a:lnTo>
                    <a:pt x="330118" y="266552"/>
                  </a:lnTo>
                  <a:lnTo>
                    <a:pt x="347976" y="224234"/>
                  </a:lnTo>
                  <a:lnTo>
                    <a:pt x="354304" y="177139"/>
                  </a:lnTo>
                  <a:lnTo>
                    <a:pt x="347976" y="130050"/>
                  </a:lnTo>
                  <a:lnTo>
                    <a:pt x="330118" y="87735"/>
                  </a:lnTo>
                  <a:lnTo>
                    <a:pt x="302418" y="51884"/>
                  </a:lnTo>
                  <a:lnTo>
                    <a:pt x="266565" y="24185"/>
                  </a:lnTo>
                  <a:lnTo>
                    <a:pt x="224247" y="6327"/>
                  </a:lnTo>
                  <a:lnTo>
                    <a:pt x="177152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8" name="object 210">
              <a:extLst>
                <a:ext uri="{FF2B5EF4-FFF2-40B4-BE49-F238E27FC236}">
                  <a16:creationId xmlns:a16="http://schemas.microsoft.com/office/drawing/2014/main" id="{3C20DBC5-2150-B6ED-CC23-7B3D45C1BFF6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06082" y="5469489"/>
              <a:ext cx="215951" cy="215941"/>
            </a:xfrm>
            <a:prstGeom prst="rect">
              <a:avLst/>
            </a:prstGeom>
          </p:spPr>
        </p:pic>
        <p:sp>
          <p:nvSpPr>
            <p:cNvPr id="469" name="object 211">
              <a:extLst>
                <a:ext uri="{FF2B5EF4-FFF2-40B4-BE49-F238E27FC236}">
                  <a16:creationId xmlns:a16="http://schemas.microsoft.com/office/drawing/2014/main" id="{E01135C5-105F-5CBD-6575-79649466FB46}"/>
                </a:ext>
              </a:extLst>
            </p:cNvPr>
            <p:cNvSpPr/>
            <p:nvPr/>
          </p:nvSpPr>
          <p:spPr>
            <a:xfrm>
              <a:off x="4082394" y="113352"/>
              <a:ext cx="354330" cy="354330"/>
            </a:xfrm>
            <a:custGeom>
              <a:avLst/>
              <a:gdLst/>
              <a:ahLst/>
              <a:cxnLst/>
              <a:rect l="l" t="t" r="r" b="b"/>
              <a:pathLst>
                <a:path w="354329" h="354330">
                  <a:moveTo>
                    <a:pt x="177152" y="0"/>
                  </a:moveTo>
                  <a:lnTo>
                    <a:pt x="130057" y="6327"/>
                  </a:lnTo>
                  <a:lnTo>
                    <a:pt x="87739" y="24185"/>
                  </a:lnTo>
                  <a:lnTo>
                    <a:pt x="51885" y="51884"/>
                  </a:lnTo>
                  <a:lnTo>
                    <a:pt x="24185" y="87735"/>
                  </a:lnTo>
                  <a:lnTo>
                    <a:pt x="6327" y="130050"/>
                  </a:lnTo>
                  <a:lnTo>
                    <a:pt x="0" y="177139"/>
                  </a:lnTo>
                  <a:lnTo>
                    <a:pt x="6327" y="224234"/>
                  </a:lnTo>
                  <a:lnTo>
                    <a:pt x="24185" y="266552"/>
                  </a:lnTo>
                  <a:lnTo>
                    <a:pt x="51885" y="302406"/>
                  </a:lnTo>
                  <a:lnTo>
                    <a:pt x="87739" y="330105"/>
                  </a:lnTo>
                  <a:lnTo>
                    <a:pt x="130057" y="347964"/>
                  </a:lnTo>
                  <a:lnTo>
                    <a:pt x="177152" y="354291"/>
                  </a:lnTo>
                  <a:lnTo>
                    <a:pt x="224247" y="347964"/>
                  </a:lnTo>
                  <a:lnTo>
                    <a:pt x="266565" y="330105"/>
                  </a:lnTo>
                  <a:lnTo>
                    <a:pt x="302418" y="302406"/>
                  </a:lnTo>
                  <a:lnTo>
                    <a:pt x="330118" y="266552"/>
                  </a:lnTo>
                  <a:lnTo>
                    <a:pt x="347976" y="224234"/>
                  </a:lnTo>
                  <a:lnTo>
                    <a:pt x="354304" y="177139"/>
                  </a:lnTo>
                  <a:lnTo>
                    <a:pt x="347976" y="130050"/>
                  </a:lnTo>
                  <a:lnTo>
                    <a:pt x="330118" y="87735"/>
                  </a:lnTo>
                  <a:lnTo>
                    <a:pt x="302418" y="51884"/>
                  </a:lnTo>
                  <a:lnTo>
                    <a:pt x="266565" y="24185"/>
                  </a:lnTo>
                  <a:lnTo>
                    <a:pt x="224247" y="6327"/>
                  </a:lnTo>
                  <a:lnTo>
                    <a:pt x="177152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0" name="object 212">
              <a:extLst>
                <a:ext uri="{FF2B5EF4-FFF2-40B4-BE49-F238E27FC236}">
                  <a16:creationId xmlns:a16="http://schemas.microsoft.com/office/drawing/2014/main" id="{054D8B8C-A244-2EE9-E34C-01F582D013A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122483" y="158028"/>
              <a:ext cx="274120" cy="264970"/>
            </a:xfrm>
            <a:prstGeom prst="rect">
              <a:avLst/>
            </a:prstGeom>
          </p:spPr>
        </p:pic>
        <p:pic>
          <p:nvPicPr>
            <p:cNvPr id="471" name="object 213">
              <a:extLst>
                <a:ext uri="{FF2B5EF4-FFF2-40B4-BE49-F238E27FC236}">
                  <a16:creationId xmlns:a16="http://schemas.microsoft.com/office/drawing/2014/main" id="{18C61F65-F5BF-168A-2E76-788B2301824E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883194" y="187200"/>
              <a:ext cx="210959" cy="216001"/>
            </a:xfrm>
            <a:prstGeom prst="rect">
              <a:avLst/>
            </a:prstGeom>
          </p:spPr>
        </p:pic>
        <p:pic>
          <p:nvPicPr>
            <p:cNvPr id="472" name="object 214">
              <a:extLst>
                <a:ext uri="{FF2B5EF4-FFF2-40B4-BE49-F238E27FC236}">
                  <a16:creationId xmlns:a16="http://schemas.microsoft.com/office/drawing/2014/main" id="{9C0643ED-5127-D741-6BEA-2BCF9EBD99CE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758511" y="187200"/>
              <a:ext cx="210959" cy="216001"/>
            </a:xfrm>
            <a:prstGeom prst="rect">
              <a:avLst/>
            </a:prstGeom>
          </p:spPr>
        </p:pic>
        <p:pic>
          <p:nvPicPr>
            <p:cNvPr id="473" name="object 215">
              <a:extLst>
                <a:ext uri="{FF2B5EF4-FFF2-40B4-BE49-F238E27FC236}">
                  <a16:creationId xmlns:a16="http://schemas.microsoft.com/office/drawing/2014/main" id="{D1B803DB-AAC6-BE45-D85C-860A0081F852}"/>
                </a:ext>
              </a:extLst>
            </p:cNvPr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460154" y="668045"/>
              <a:ext cx="210959" cy="216001"/>
            </a:xfrm>
            <a:prstGeom prst="rect">
              <a:avLst/>
            </a:prstGeom>
          </p:spPr>
        </p:pic>
        <p:pic>
          <p:nvPicPr>
            <p:cNvPr id="474" name="object 216">
              <a:extLst>
                <a:ext uri="{FF2B5EF4-FFF2-40B4-BE49-F238E27FC236}">
                  <a16:creationId xmlns:a16="http://schemas.microsoft.com/office/drawing/2014/main" id="{E395F17F-D104-E453-3881-F7F902A70F3E}"/>
                </a:ext>
              </a:extLst>
            </p:cNvPr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70176" y="668045"/>
              <a:ext cx="210959" cy="216001"/>
            </a:xfrm>
            <a:prstGeom prst="rect">
              <a:avLst/>
            </a:prstGeom>
          </p:spPr>
        </p:pic>
        <p:pic>
          <p:nvPicPr>
            <p:cNvPr id="475" name="object 217">
              <a:extLst>
                <a:ext uri="{FF2B5EF4-FFF2-40B4-BE49-F238E27FC236}">
                  <a16:creationId xmlns:a16="http://schemas.microsoft.com/office/drawing/2014/main" id="{6CE8C101-4C20-CCB0-E08E-FCA7033604E3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883194" y="2810760"/>
              <a:ext cx="210959" cy="216001"/>
            </a:xfrm>
            <a:prstGeom prst="rect">
              <a:avLst/>
            </a:prstGeom>
          </p:spPr>
        </p:pic>
        <p:pic>
          <p:nvPicPr>
            <p:cNvPr id="476" name="object 218">
              <a:extLst>
                <a:ext uri="{FF2B5EF4-FFF2-40B4-BE49-F238E27FC236}">
                  <a16:creationId xmlns:a16="http://schemas.microsoft.com/office/drawing/2014/main" id="{8E476088-60E1-0A9D-2003-6F4B9DF97045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893803" y="5469482"/>
              <a:ext cx="210959" cy="216001"/>
            </a:xfrm>
            <a:prstGeom prst="rect">
              <a:avLst/>
            </a:prstGeom>
          </p:spPr>
        </p:pic>
        <p:pic>
          <p:nvPicPr>
            <p:cNvPr id="477" name="object 219">
              <a:extLst>
                <a:ext uri="{FF2B5EF4-FFF2-40B4-BE49-F238E27FC236}">
                  <a16:creationId xmlns:a16="http://schemas.microsoft.com/office/drawing/2014/main" id="{E4BBF6E9-3412-0B3D-B890-3A3BEF85833B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893803" y="8200800"/>
              <a:ext cx="210959" cy="216001"/>
            </a:xfrm>
            <a:prstGeom prst="rect">
              <a:avLst/>
            </a:prstGeom>
          </p:spPr>
        </p:pic>
        <p:pic>
          <p:nvPicPr>
            <p:cNvPr id="478" name="object 220">
              <a:extLst>
                <a:ext uri="{FF2B5EF4-FFF2-40B4-BE49-F238E27FC236}">
                  <a16:creationId xmlns:a16="http://schemas.microsoft.com/office/drawing/2014/main" id="{A7F3B537-9855-EF9D-C095-E8AAF9AD9999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3759964" y="5469482"/>
              <a:ext cx="210959" cy="216001"/>
            </a:xfrm>
            <a:prstGeom prst="rect">
              <a:avLst/>
            </a:prstGeom>
          </p:spPr>
        </p:pic>
        <p:pic>
          <p:nvPicPr>
            <p:cNvPr id="479" name="object 221">
              <a:extLst>
                <a:ext uri="{FF2B5EF4-FFF2-40B4-BE49-F238E27FC236}">
                  <a16:creationId xmlns:a16="http://schemas.microsoft.com/office/drawing/2014/main" id="{A8EB53E0-7830-5D3B-C79A-35C9BAE2BADB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3277445" y="5469482"/>
              <a:ext cx="210959" cy="216001"/>
            </a:xfrm>
            <a:prstGeom prst="rect">
              <a:avLst/>
            </a:prstGeom>
          </p:spPr>
        </p:pic>
        <p:pic>
          <p:nvPicPr>
            <p:cNvPr id="480" name="object 222">
              <a:extLst>
                <a:ext uri="{FF2B5EF4-FFF2-40B4-BE49-F238E27FC236}">
                  <a16:creationId xmlns:a16="http://schemas.microsoft.com/office/drawing/2014/main" id="{8FAA1F8A-1FC9-D812-2273-F3BA5C0E342D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42435" y="5469482"/>
              <a:ext cx="210959" cy="216001"/>
            </a:xfrm>
            <a:prstGeom prst="rect">
              <a:avLst/>
            </a:prstGeom>
          </p:spPr>
        </p:pic>
        <p:pic>
          <p:nvPicPr>
            <p:cNvPr id="481" name="object 223">
              <a:extLst>
                <a:ext uri="{FF2B5EF4-FFF2-40B4-BE49-F238E27FC236}">
                  <a16:creationId xmlns:a16="http://schemas.microsoft.com/office/drawing/2014/main" id="{A720DB48-0374-9EA9-B07D-AF738713AA81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35234" y="8200800"/>
              <a:ext cx="210959" cy="216001"/>
            </a:xfrm>
            <a:prstGeom prst="rect">
              <a:avLst/>
            </a:prstGeom>
          </p:spPr>
        </p:pic>
        <p:pic>
          <p:nvPicPr>
            <p:cNvPr id="482" name="object 224">
              <a:extLst>
                <a:ext uri="{FF2B5EF4-FFF2-40B4-BE49-F238E27FC236}">
                  <a16:creationId xmlns:a16="http://schemas.microsoft.com/office/drawing/2014/main" id="{F7AF6C61-3803-BCA7-54C9-3FA57F061AA1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085713" y="2810760"/>
              <a:ext cx="210959" cy="216001"/>
            </a:xfrm>
            <a:prstGeom prst="rect">
              <a:avLst/>
            </a:prstGeom>
          </p:spPr>
        </p:pic>
        <p:pic>
          <p:nvPicPr>
            <p:cNvPr id="483" name="object 225">
              <a:extLst>
                <a:ext uri="{FF2B5EF4-FFF2-40B4-BE49-F238E27FC236}">
                  <a16:creationId xmlns:a16="http://schemas.microsoft.com/office/drawing/2014/main" id="{337D2043-1DA1-2028-DF21-41EDBC503D02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284109" y="2810760"/>
              <a:ext cx="210959" cy="216001"/>
            </a:xfrm>
            <a:prstGeom prst="rect">
              <a:avLst/>
            </a:prstGeom>
          </p:spPr>
        </p:pic>
        <p:pic>
          <p:nvPicPr>
            <p:cNvPr id="484" name="object 226">
              <a:extLst>
                <a:ext uri="{FF2B5EF4-FFF2-40B4-BE49-F238E27FC236}">
                  <a16:creationId xmlns:a16="http://schemas.microsoft.com/office/drawing/2014/main" id="{4BF4A4E0-CE92-8E9F-76E4-73D5F7D072B7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460154" y="2810760"/>
              <a:ext cx="210959" cy="216001"/>
            </a:xfrm>
            <a:prstGeom prst="rect">
              <a:avLst/>
            </a:prstGeom>
          </p:spPr>
        </p:pic>
        <p:pic>
          <p:nvPicPr>
            <p:cNvPr id="485" name="object 227">
              <a:extLst>
                <a:ext uri="{FF2B5EF4-FFF2-40B4-BE49-F238E27FC236}">
                  <a16:creationId xmlns:a16="http://schemas.microsoft.com/office/drawing/2014/main" id="{854A697E-42B4-0420-6DAA-47DD6C1D0F9E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3299283" y="187200"/>
              <a:ext cx="210959" cy="216001"/>
            </a:xfrm>
            <a:prstGeom prst="rect">
              <a:avLst/>
            </a:prstGeom>
          </p:spPr>
        </p:pic>
        <p:sp>
          <p:nvSpPr>
            <p:cNvPr id="486" name="object 228">
              <a:extLst>
                <a:ext uri="{FF2B5EF4-FFF2-40B4-BE49-F238E27FC236}">
                  <a16:creationId xmlns:a16="http://schemas.microsoft.com/office/drawing/2014/main" id="{BA3D227E-C451-7381-BBA8-8DF8F35D97B9}"/>
                </a:ext>
              </a:extLst>
            </p:cNvPr>
            <p:cNvSpPr/>
            <p:nvPr/>
          </p:nvSpPr>
          <p:spPr>
            <a:xfrm>
              <a:off x="2056320" y="187204"/>
              <a:ext cx="1346200" cy="216535"/>
            </a:xfrm>
            <a:custGeom>
              <a:avLst/>
              <a:gdLst/>
              <a:ahLst/>
              <a:cxnLst/>
              <a:rect l="l" t="t" r="r" b="b"/>
              <a:pathLst>
                <a:path w="1346200" h="216535">
                  <a:moveTo>
                    <a:pt x="0" y="216001"/>
                  </a:moveTo>
                  <a:lnTo>
                    <a:pt x="1345920" y="216001"/>
                  </a:lnTo>
                  <a:lnTo>
                    <a:pt x="1345920" y="0"/>
                  </a:lnTo>
                  <a:lnTo>
                    <a:pt x="0" y="0"/>
                  </a:lnTo>
                  <a:lnTo>
                    <a:pt x="0" y="216001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7" name="object 229">
            <a:extLst>
              <a:ext uri="{FF2B5EF4-FFF2-40B4-BE49-F238E27FC236}">
                <a16:creationId xmlns:a16="http://schemas.microsoft.com/office/drawing/2014/main" id="{5629BE77-40A8-66D7-8A18-5472B8F2D3EA}"/>
              </a:ext>
            </a:extLst>
          </p:cNvPr>
          <p:cNvSpPr txBox="1"/>
          <p:nvPr userDrawn="1"/>
        </p:nvSpPr>
        <p:spPr>
          <a:xfrm>
            <a:off x="2056320" y="187204"/>
            <a:ext cx="1371600" cy="216535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262890">
              <a:lnSpc>
                <a:spcPct val="100000"/>
              </a:lnSpc>
              <a:spcBef>
                <a:spcPts val="225"/>
              </a:spcBef>
            </a:pPr>
            <a:r>
              <a:rPr sz="1000" b="1" spc="65" dirty="0">
                <a:solidFill>
                  <a:srgbClr val="FFFFFF"/>
                </a:solidFill>
                <a:latin typeface="Adobe Clean Han ExtraBold"/>
                <a:cs typeface="Adobe Clean Han ExtraBold"/>
              </a:rPr>
              <a:t>災害時の基本方針</a:t>
            </a:r>
            <a:endParaRPr sz="1000">
              <a:latin typeface="Adobe Clean Han ExtraBold"/>
              <a:cs typeface="Adobe Clean Han ExtraBold"/>
            </a:endParaRPr>
          </a:p>
        </p:txBody>
      </p:sp>
      <p:grpSp>
        <p:nvGrpSpPr>
          <p:cNvPr id="488" name="object 230">
            <a:extLst>
              <a:ext uri="{FF2B5EF4-FFF2-40B4-BE49-F238E27FC236}">
                <a16:creationId xmlns:a16="http://schemas.microsoft.com/office/drawing/2014/main" id="{E618F490-8E36-41FD-CA47-1DF3C8264DAB}"/>
              </a:ext>
            </a:extLst>
          </p:cNvPr>
          <p:cNvGrpSpPr/>
          <p:nvPr userDrawn="1"/>
        </p:nvGrpSpPr>
        <p:grpSpPr>
          <a:xfrm>
            <a:off x="250441" y="113352"/>
            <a:ext cx="2047875" cy="2914015"/>
            <a:chOff x="250441" y="113352"/>
            <a:chExt cx="2047875" cy="2914015"/>
          </a:xfrm>
        </p:grpSpPr>
        <p:sp>
          <p:nvSpPr>
            <p:cNvPr id="489" name="object 231">
              <a:extLst>
                <a:ext uri="{FF2B5EF4-FFF2-40B4-BE49-F238E27FC236}">
                  <a16:creationId xmlns:a16="http://schemas.microsoft.com/office/drawing/2014/main" id="{B050269F-E414-EAEE-4E0F-2D7AA2306633}"/>
                </a:ext>
              </a:extLst>
            </p:cNvPr>
            <p:cNvSpPr/>
            <p:nvPr/>
          </p:nvSpPr>
          <p:spPr>
            <a:xfrm>
              <a:off x="1943634" y="113352"/>
              <a:ext cx="354330" cy="354330"/>
            </a:xfrm>
            <a:custGeom>
              <a:avLst/>
              <a:gdLst/>
              <a:ahLst/>
              <a:cxnLst/>
              <a:rect l="l" t="t" r="r" b="b"/>
              <a:pathLst>
                <a:path w="354330" h="354330">
                  <a:moveTo>
                    <a:pt x="177152" y="0"/>
                  </a:moveTo>
                  <a:lnTo>
                    <a:pt x="130057" y="6327"/>
                  </a:lnTo>
                  <a:lnTo>
                    <a:pt x="87739" y="24185"/>
                  </a:lnTo>
                  <a:lnTo>
                    <a:pt x="51885" y="51884"/>
                  </a:lnTo>
                  <a:lnTo>
                    <a:pt x="24185" y="87735"/>
                  </a:lnTo>
                  <a:lnTo>
                    <a:pt x="6327" y="130050"/>
                  </a:lnTo>
                  <a:lnTo>
                    <a:pt x="0" y="177139"/>
                  </a:lnTo>
                  <a:lnTo>
                    <a:pt x="6327" y="224234"/>
                  </a:lnTo>
                  <a:lnTo>
                    <a:pt x="24185" y="266552"/>
                  </a:lnTo>
                  <a:lnTo>
                    <a:pt x="51885" y="302406"/>
                  </a:lnTo>
                  <a:lnTo>
                    <a:pt x="87739" y="330105"/>
                  </a:lnTo>
                  <a:lnTo>
                    <a:pt x="130057" y="347964"/>
                  </a:lnTo>
                  <a:lnTo>
                    <a:pt x="177152" y="354291"/>
                  </a:lnTo>
                  <a:lnTo>
                    <a:pt x="224247" y="347964"/>
                  </a:lnTo>
                  <a:lnTo>
                    <a:pt x="266565" y="330105"/>
                  </a:lnTo>
                  <a:lnTo>
                    <a:pt x="302418" y="302406"/>
                  </a:lnTo>
                  <a:lnTo>
                    <a:pt x="330118" y="266552"/>
                  </a:lnTo>
                  <a:lnTo>
                    <a:pt x="347976" y="224234"/>
                  </a:lnTo>
                  <a:lnTo>
                    <a:pt x="354304" y="177139"/>
                  </a:lnTo>
                  <a:lnTo>
                    <a:pt x="347976" y="130050"/>
                  </a:lnTo>
                  <a:lnTo>
                    <a:pt x="330118" y="87735"/>
                  </a:lnTo>
                  <a:lnTo>
                    <a:pt x="302418" y="51884"/>
                  </a:lnTo>
                  <a:lnTo>
                    <a:pt x="266565" y="24185"/>
                  </a:lnTo>
                  <a:lnTo>
                    <a:pt x="224247" y="6327"/>
                  </a:lnTo>
                  <a:lnTo>
                    <a:pt x="177152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0" name="object 232">
              <a:extLst>
                <a:ext uri="{FF2B5EF4-FFF2-40B4-BE49-F238E27FC236}">
                  <a16:creationId xmlns:a16="http://schemas.microsoft.com/office/drawing/2014/main" id="{54CEAB06-007B-3495-4CF3-47ABDA0438E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2041884" y="121996"/>
              <a:ext cx="123875" cy="123878"/>
            </a:xfrm>
            <a:prstGeom prst="rect">
              <a:avLst/>
            </a:prstGeom>
          </p:spPr>
        </p:pic>
        <p:pic>
          <p:nvPicPr>
            <p:cNvPr id="491" name="object 233">
              <a:extLst>
                <a:ext uri="{FF2B5EF4-FFF2-40B4-BE49-F238E27FC236}">
                  <a16:creationId xmlns:a16="http://schemas.microsoft.com/office/drawing/2014/main" id="{EFB0A73E-23D9-7614-A0FF-72C05394F3DB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012848" y="267425"/>
              <a:ext cx="215937" cy="200214"/>
            </a:xfrm>
            <a:prstGeom prst="rect">
              <a:avLst/>
            </a:prstGeom>
          </p:spPr>
        </p:pic>
        <p:sp>
          <p:nvSpPr>
            <p:cNvPr id="492" name="object 234">
              <a:extLst>
                <a:ext uri="{FF2B5EF4-FFF2-40B4-BE49-F238E27FC236}">
                  <a16:creationId xmlns:a16="http://schemas.microsoft.com/office/drawing/2014/main" id="{747B1B31-9CF1-7BBF-45C8-0F8F2A5669A5}"/>
                </a:ext>
              </a:extLst>
            </p:cNvPr>
            <p:cNvSpPr/>
            <p:nvPr/>
          </p:nvSpPr>
          <p:spPr>
            <a:xfrm>
              <a:off x="250441" y="2810765"/>
              <a:ext cx="1310005" cy="216535"/>
            </a:xfrm>
            <a:custGeom>
              <a:avLst/>
              <a:gdLst/>
              <a:ahLst/>
              <a:cxnLst/>
              <a:rect l="l" t="t" r="r" b="b"/>
              <a:pathLst>
                <a:path w="1310005" h="216535">
                  <a:moveTo>
                    <a:pt x="0" y="216001"/>
                  </a:moveTo>
                  <a:lnTo>
                    <a:pt x="1309916" y="216001"/>
                  </a:lnTo>
                  <a:lnTo>
                    <a:pt x="1309916" y="0"/>
                  </a:lnTo>
                  <a:lnTo>
                    <a:pt x="0" y="0"/>
                  </a:lnTo>
                  <a:lnTo>
                    <a:pt x="0" y="216001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3" name="object 235">
            <a:extLst>
              <a:ext uri="{FF2B5EF4-FFF2-40B4-BE49-F238E27FC236}">
                <a16:creationId xmlns:a16="http://schemas.microsoft.com/office/drawing/2014/main" id="{7DF3E086-D3B0-893F-6E67-1EB62475CE78}"/>
              </a:ext>
            </a:extLst>
          </p:cNvPr>
          <p:cNvSpPr txBox="1"/>
          <p:nvPr userDrawn="1"/>
        </p:nvSpPr>
        <p:spPr>
          <a:xfrm>
            <a:off x="250441" y="2810765"/>
            <a:ext cx="1348105" cy="216535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296545">
              <a:lnSpc>
                <a:spcPct val="100000"/>
              </a:lnSpc>
              <a:spcBef>
                <a:spcPts val="225"/>
              </a:spcBef>
            </a:pPr>
            <a:r>
              <a:rPr sz="1000" b="1" spc="-45" dirty="0">
                <a:solidFill>
                  <a:srgbClr val="FFFFFF"/>
                </a:solidFill>
                <a:latin typeface="Adobe Clean Han ExtraBold"/>
                <a:cs typeface="Adobe Clean Han ExtraBold"/>
              </a:rPr>
              <a:t>安全確保</a:t>
            </a:r>
            <a:r>
              <a:rPr sz="1000" b="1" spc="-10" dirty="0">
                <a:solidFill>
                  <a:srgbClr val="FFFFFF"/>
                </a:solidFill>
                <a:latin typeface="Adobe Clean Han ExtraBold"/>
                <a:cs typeface="Adobe Clean Han ExtraBold"/>
              </a:rPr>
              <a:t>（</a:t>
            </a:r>
            <a:r>
              <a:rPr sz="1000" b="1" spc="-5" dirty="0">
                <a:solidFill>
                  <a:srgbClr val="FFFFFF"/>
                </a:solidFill>
                <a:latin typeface="Adobe Clean Han ExtraBold"/>
                <a:cs typeface="Adobe Clean Han ExtraBold"/>
              </a:rPr>
              <a:t> 地震</a:t>
            </a:r>
            <a:r>
              <a:rPr sz="1000" b="1" spc="-50" dirty="0">
                <a:solidFill>
                  <a:srgbClr val="FFFFFF"/>
                </a:solidFill>
                <a:latin typeface="Adobe Clean Han ExtraBold"/>
                <a:cs typeface="Adobe Clean Han ExtraBold"/>
              </a:rPr>
              <a:t>） </a:t>
            </a:r>
            <a:endParaRPr sz="1000">
              <a:latin typeface="Adobe Clean Han ExtraBold"/>
              <a:cs typeface="Adobe Clean Han ExtraBold"/>
            </a:endParaRPr>
          </a:p>
        </p:txBody>
      </p:sp>
      <p:sp>
        <p:nvSpPr>
          <p:cNvPr id="494" name="object 236">
            <a:extLst>
              <a:ext uri="{FF2B5EF4-FFF2-40B4-BE49-F238E27FC236}">
                <a16:creationId xmlns:a16="http://schemas.microsoft.com/office/drawing/2014/main" id="{FFDA07BF-85AA-E231-79AB-6F4B7945D332}"/>
              </a:ext>
            </a:extLst>
          </p:cNvPr>
          <p:cNvSpPr/>
          <p:nvPr userDrawn="1"/>
        </p:nvSpPr>
        <p:spPr>
          <a:xfrm>
            <a:off x="3876480" y="2810765"/>
            <a:ext cx="1310005" cy="216535"/>
          </a:xfrm>
          <a:custGeom>
            <a:avLst/>
            <a:gdLst/>
            <a:ahLst/>
            <a:cxnLst/>
            <a:rect l="l" t="t" r="r" b="b"/>
            <a:pathLst>
              <a:path w="1310004" h="216535">
                <a:moveTo>
                  <a:pt x="0" y="216001"/>
                </a:moveTo>
                <a:lnTo>
                  <a:pt x="1309916" y="216001"/>
                </a:lnTo>
                <a:lnTo>
                  <a:pt x="1309916" y="0"/>
                </a:lnTo>
                <a:lnTo>
                  <a:pt x="0" y="0"/>
                </a:lnTo>
                <a:lnTo>
                  <a:pt x="0" y="216001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" name="object 237">
            <a:extLst>
              <a:ext uri="{FF2B5EF4-FFF2-40B4-BE49-F238E27FC236}">
                <a16:creationId xmlns:a16="http://schemas.microsoft.com/office/drawing/2014/main" id="{75133516-1D50-A7A7-A694-FC236E1EB0A6}"/>
              </a:ext>
            </a:extLst>
          </p:cNvPr>
          <p:cNvSpPr txBox="1"/>
          <p:nvPr userDrawn="1"/>
        </p:nvSpPr>
        <p:spPr>
          <a:xfrm>
            <a:off x="4143672" y="2827943"/>
            <a:ext cx="1150620" cy="1771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000" b="1" spc="-120" dirty="0">
                <a:solidFill>
                  <a:srgbClr val="FFFFFF"/>
                </a:solidFill>
                <a:latin typeface="Adobe Clean Han ExtraBold"/>
                <a:cs typeface="Adobe Clean Han ExtraBold"/>
              </a:rPr>
              <a:t>安全確保</a:t>
            </a:r>
            <a:r>
              <a:rPr sz="1000" b="1" dirty="0">
                <a:solidFill>
                  <a:srgbClr val="FFFFFF"/>
                </a:solidFill>
                <a:latin typeface="Adobe Clean Han ExtraBold"/>
                <a:cs typeface="Adobe Clean Han ExtraBold"/>
              </a:rPr>
              <a:t>（風水害</a:t>
            </a:r>
            <a:r>
              <a:rPr sz="1000" b="1" spc="-50" dirty="0">
                <a:solidFill>
                  <a:srgbClr val="FFFFFF"/>
                </a:solidFill>
                <a:latin typeface="Adobe Clean Han ExtraBold"/>
                <a:cs typeface="Adobe Clean Han ExtraBold"/>
              </a:rPr>
              <a:t>）</a:t>
            </a:r>
            <a:endParaRPr sz="1000">
              <a:latin typeface="Adobe Clean Han ExtraBold"/>
              <a:cs typeface="Adobe Clean Han ExtraBold"/>
            </a:endParaRPr>
          </a:p>
        </p:txBody>
      </p:sp>
      <p:sp>
        <p:nvSpPr>
          <p:cNvPr id="496" name="object 238">
            <a:extLst>
              <a:ext uri="{FF2B5EF4-FFF2-40B4-BE49-F238E27FC236}">
                <a16:creationId xmlns:a16="http://schemas.microsoft.com/office/drawing/2014/main" id="{997A7253-8864-ACA9-09B8-68A026AE413A}"/>
              </a:ext>
            </a:extLst>
          </p:cNvPr>
          <p:cNvSpPr/>
          <p:nvPr userDrawn="1"/>
        </p:nvSpPr>
        <p:spPr>
          <a:xfrm>
            <a:off x="5677972" y="2810765"/>
            <a:ext cx="1310005" cy="216535"/>
          </a:xfrm>
          <a:custGeom>
            <a:avLst/>
            <a:gdLst/>
            <a:ahLst/>
            <a:cxnLst/>
            <a:rect l="l" t="t" r="r" b="b"/>
            <a:pathLst>
              <a:path w="1310004" h="216535">
                <a:moveTo>
                  <a:pt x="0" y="216001"/>
                </a:moveTo>
                <a:lnTo>
                  <a:pt x="1309916" y="216001"/>
                </a:lnTo>
                <a:lnTo>
                  <a:pt x="1309916" y="0"/>
                </a:lnTo>
                <a:lnTo>
                  <a:pt x="0" y="0"/>
                </a:lnTo>
                <a:lnTo>
                  <a:pt x="0" y="216001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" name="object 239">
            <a:extLst>
              <a:ext uri="{FF2B5EF4-FFF2-40B4-BE49-F238E27FC236}">
                <a16:creationId xmlns:a16="http://schemas.microsoft.com/office/drawing/2014/main" id="{B53E2D51-6879-B463-4D36-63C5D94DF67C}"/>
              </a:ext>
            </a:extLst>
          </p:cNvPr>
          <p:cNvSpPr txBox="1"/>
          <p:nvPr userDrawn="1"/>
        </p:nvSpPr>
        <p:spPr>
          <a:xfrm>
            <a:off x="5945163" y="2827943"/>
            <a:ext cx="1150620" cy="1771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000" b="1" spc="-120" dirty="0">
                <a:solidFill>
                  <a:srgbClr val="FFFFFF"/>
                </a:solidFill>
                <a:latin typeface="Adobe Clean Han ExtraBold"/>
                <a:cs typeface="Adobe Clean Han ExtraBold"/>
              </a:rPr>
              <a:t>避難行動</a:t>
            </a:r>
            <a:r>
              <a:rPr sz="1000" b="1" dirty="0">
                <a:solidFill>
                  <a:srgbClr val="FFFFFF"/>
                </a:solidFill>
                <a:latin typeface="Adobe Clean Han ExtraBold"/>
                <a:cs typeface="Adobe Clean Han ExtraBold"/>
              </a:rPr>
              <a:t>（風水害</a:t>
            </a:r>
            <a:r>
              <a:rPr sz="1000" b="1" spc="-50" dirty="0">
                <a:solidFill>
                  <a:srgbClr val="FFFFFF"/>
                </a:solidFill>
                <a:latin typeface="Adobe Clean Han ExtraBold"/>
                <a:cs typeface="Adobe Clean Han ExtraBold"/>
              </a:rPr>
              <a:t>）</a:t>
            </a:r>
            <a:endParaRPr sz="1000">
              <a:latin typeface="Adobe Clean Han ExtraBold"/>
              <a:cs typeface="Adobe Clean Han ExtraBold"/>
            </a:endParaRPr>
          </a:p>
        </p:txBody>
      </p:sp>
      <p:sp>
        <p:nvSpPr>
          <p:cNvPr id="498" name="object 240">
            <a:extLst>
              <a:ext uri="{FF2B5EF4-FFF2-40B4-BE49-F238E27FC236}">
                <a16:creationId xmlns:a16="http://schemas.microsoft.com/office/drawing/2014/main" id="{13140AD7-D7DD-C903-208E-49084DA26DD8}"/>
              </a:ext>
            </a:extLst>
          </p:cNvPr>
          <p:cNvSpPr/>
          <p:nvPr userDrawn="1"/>
        </p:nvSpPr>
        <p:spPr>
          <a:xfrm>
            <a:off x="2059919" y="2810765"/>
            <a:ext cx="1327150" cy="216535"/>
          </a:xfrm>
          <a:custGeom>
            <a:avLst/>
            <a:gdLst/>
            <a:ahLst/>
            <a:cxnLst/>
            <a:rect l="l" t="t" r="r" b="b"/>
            <a:pathLst>
              <a:path w="1327150" h="216535">
                <a:moveTo>
                  <a:pt x="0" y="216001"/>
                </a:moveTo>
                <a:lnTo>
                  <a:pt x="1327150" y="216001"/>
                </a:lnTo>
                <a:lnTo>
                  <a:pt x="1327150" y="0"/>
                </a:lnTo>
                <a:lnTo>
                  <a:pt x="0" y="0"/>
                </a:lnTo>
                <a:lnTo>
                  <a:pt x="0" y="216001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" name="object 241">
            <a:extLst>
              <a:ext uri="{FF2B5EF4-FFF2-40B4-BE49-F238E27FC236}">
                <a16:creationId xmlns:a16="http://schemas.microsoft.com/office/drawing/2014/main" id="{0945589A-AC5F-7AEF-9C31-EE3AD7E19A00}"/>
              </a:ext>
            </a:extLst>
          </p:cNvPr>
          <p:cNvSpPr txBox="1"/>
          <p:nvPr userDrawn="1"/>
        </p:nvSpPr>
        <p:spPr>
          <a:xfrm>
            <a:off x="2059919" y="2810765"/>
            <a:ext cx="1352550" cy="216535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296545">
              <a:lnSpc>
                <a:spcPct val="100000"/>
              </a:lnSpc>
              <a:spcBef>
                <a:spcPts val="225"/>
              </a:spcBef>
            </a:pPr>
            <a:r>
              <a:rPr sz="1000" b="1" spc="-45" dirty="0">
                <a:solidFill>
                  <a:srgbClr val="FFFFFF"/>
                </a:solidFill>
                <a:latin typeface="Adobe Clean Han ExtraBold"/>
                <a:cs typeface="Adobe Clean Han ExtraBold"/>
              </a:rPr>
              <a:t>避難行動</a:t>
            </a:r>
            <a:r>
              <a:rPr sz="1000" b="1" spc="-10" dirty="0">
                <a:solidFill>
                  <a:srgbClr val="FFFFFF"/>
                </a:solidFill>
                <a:latin typeface="Adobe Clean Han ExtraBold"/>
                <a:cs typeface="Adobe Clean Han ExtraBold"/>
              </a:rPr>
              <a:t>（</a:t>
            </a:r>
            <a:r>
              <a:rPr sz="1000" b="1" spc="-5" dirty="0">
                <a:solidFill>
                  <a:srgbClr val="FFFFFF"/>
                </a:solidFill>
                <a:latin typeface="Adobe Clean Han ExtraBold"/>
                <a:cs typeface="Adobe Clean Han ExtraBold"/>
              </a:rPr>
              <a:t> 地震</a:t>
            </a:r>
            <a:r>
              <a:rPr sz="1000" b="1" spc="-50" dirty="0">
                <a:solidFill>
                  <a:srgbClr val="FFFFFF"/>
                </a:solidFill>
                <a:latin typeface="Adobe Clean Han ExtraBold"/>
                <a:cs typeface="Adobe Clean Han ExtraBold"/>
              </a:rPr>
              <a:t>） </a:t>
            </a:r>
            <a:endParaRPr sz="1000">
              <a:latin typeface="Adobe Clean Han ExtraBold"/>
              <a:cs typeface="Adobe Clean Han ExtraBold"/>
            </a:endParaRPr>
          </a:p>
        </p:txBody>
      </p:sp>
      <p:grpSp>
        <p:nvGrpSpPr>
          <p:cNvPr id="500" name="object 242">
            <a:extLst>
              <a:ext uri="{FF2B5EF4-FFF2-40B4-BE49-F238E27FC236}">
                <a16:creationId xmlns:a16="http://schemas.microsoft.com/office/drawing/2014/main" id="{A83C01AF-DF3E-E02A-5087-C8D07EBA62E4}"/>
              </a:ext>
            </a:extLst>
          </p:cNvPr>
          <p:cNvGrpSpPr/>
          <p:nvPr userDrawn="1"/>
        </p:nvGrpSpPr>
        <p:grpSpPr>
          <a:xfrm>
            <a:off x="135355" y="2741620"/>
            <a:ext cx="6861809" cy="2943860"/>
            <a:chOff x="135355" y="2741620"/>
            <a:chExt cx="6861809" cy="2943860"/>
          </a:xfrm>
        </p:grpSpPr>
        <p:sp>
          <p:nvSpPr>
            <p:cNvPr id="501" name="object 243">
              <a:extLst>
                <a:ext uri="{FF2B5EF4-FFF2-40B4-BE49-F238E27FC236}">
                  <a16:creationId xmlns:a16="http://schemas.microsoft.com/office/drawing/2014/main" id="{07DAA8C7-73C5-993C-5093-A1913CE69FFE}"/>
                </a:ext>
              </a:extLst>
            </p:cNvPr>
            <p:cNvSpPr/>
            <p:nvPr/>
          </p:nvSpPr>
          <p:spPr>
            <a:xfrm>
              <a:off x="3758512" y="2741620"/>
              <a:ext cx="354330" cy="354330"/>
            </a:xfrm>
            <a:custGeom>
              <a:avLst/>
              <a:gdLst/>
              <a:ahLst/>
              <a:cxnLst/>
              <a:rect l="l" t="t" r="r" b="b"/>
              <a:pathLst>
                <a:path w="354329" h="354330">
                  <a:moveTo>
                    <a:pt x="177152" y="0"/>
                  </a:moveTo>
                  <a:lnTo>
                    <a:pt x="130057" y="6327"/>
                  </a:lnTo>
                  <a:lnTo>
                    <a:pt x="87739" y="24185"/>
                  </a:lnTo>
                  <a:lnTo>
                    <a:pt x="51885" y="51884"/>
                  </a:lnTo>
                  <a:lnTo>
                    <a:pt x="24185" y="87735"/>
                  </a:lnTo>
                  <a:lnTo>
                    <a:pt x="6327" y="130050"/>
                  </a:lnTo>
                  <a:lnTo>
                    <a:pt x="0" y="177139"/>
                  </a:lnTo>
                  <a:lnTo>
                    <a:pt x="6327" y="224234"/>
                  </a:lnTo>
                  <a:lnTo>
                    <a:pt x="24185" y="266552"/>
                  </a:lnTo>
                  <a:lnTo>
                    <a:pt x="51885" y="302406"/>
                  </a:lnTo>
                  <a:lnTo>
                    <a:pt x="87739" y="330105"/>
                  </a:lnTo>
                  <a:lnTo>
                    <a:pt x="130057" y="347964"/>
                  </a:lnTo>
                  <a:lnTo>
                    <a:pt x="177152" y="354291"/>
                  </a:lnTo>
                  <a:lnTo>
                    <a:pt x="224247" y="347964"/>
                  </a:lnTo>
                  <a:lnTo>
                    <a:pt x="266565" y="330105"/>
                  </a:lnTo>
                  <a:lnTo>
                    <a:pt x="302418" y="302406"/>
                  </a:lnTo>
                  <a:lnTo>
                    <a:pt x="330118" y="266552"/>
                  </a:lnTo>
                  <a:lnTo>
                    <a:pt x="347976" y="224234"/>
                  </a:lnTo>
                  <a:lnTo>
                    <a:pt x="354304" y="177139"/>
                  </a:lnTo>
                  <a:lnTo>
                    <a:pt x="347976" y="130050"/>
                  </a:lnTo>
                  <a:lnTo>
                    <a:pt x="330118" y="87735"/>
                  </a:lnTo>
                  <a:lnTo>
                    <a:pt x="302418" y="51884"/>
                  </a:lnTo>
                  <a:lnTo>
                    <a:pt x="266565" y="24185"/>
                  </a:lnTo>
                  <a:lnTo>
                    <a:pt x="224247" y="6327"/>
                  </a:lnTo>
                  <a:lnTo>
                    <a:pt x="177152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2" name="object 244">
              <a:extLst>
                <a:ext uri="{FF2B5EF4-FFF2-40B4-BE49-F238E27FC236}">
                  <a16:creationId xmlns:a16="http://schemas.microsoft.com/office/drawing/2014/main" id="{951F943A-B95D-2757-3682-29F0CCB18015}"/>
                </a:ext>
              </a:extLst>
            </p:cNvPr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3812369" y="2795193"/>
              <a:ext cx="247315" cy="243116"/>
            </a:xfrm>
            <a:prstGeom prst="rect">
              <a:avLst/>
            </a:prstGeom>
          </p:spPr>
        </p:pic>
        <p:sp>
          <p:nvSpPr>
            <p:cNvPr id="503" name="object 245">
              <a:extLst>
                <a:ext uri="{FF2B5EF4-FFF2-40B4-BE49-F238E27FC236}">
                  <a16:creationId xmlns:a16="http://schemas.microsoft.com/office/drawing/2014/main" id="{16822CBA-38D1-A40F-22AE-47B061CDC0EA}"/>
                </a:ext>
              </a:extLst>
            </p:cNvPr>
            <p:cNvSpPr/>
            <p:nvPr/>
          </p:nvSpPr>
          <p:spPr>
            <a:xfrm>
              <a:off x="135355" y="2741620"/>
              <a:ext cx="354330" cy="354330"/>
            </a:xfrm>
            <a:custGeom>
              <a:avLst/>
              <a:gdLst/>
              <a:ahLst/>
              <a:cxnLst/>
              <a:rect l="l" t="t" r="r" b="b"/>
              <a:pathLst>
                <a:path w="354330" h="354330">
                  <a:moveTo>
                    <a:pt x="177152" y="0"/>
                  </a:moveTo>
                  <a:lnTo>
                    <a:pt x="130057" y="6327"/>
                  </a:lnTo>
                  <a:lnTo>
                    <a:pt x="87739" y="24185"/>
                  </a:lnTo>
                  <a:lnTo>
                    <a:pt x="51885" y="51884"/>
                  </a:lnTo>
                  <a:lnTo>
                    <a:pt x="24185" y="87735"/>
                  </a:lnTo>
                  <a:lnTo>
                    <a:pt x="6327" y="130050"/>
                  </a:lnTo>
                  <a:lnTo>
                    <a:pt x="0" y="177139"/>
                  </a:lnTo>
                  <a:lnTo>
                    <a:pt x="6327" y="224234"/>
                  </a:lnTo>
                  <a:lnTo>
                    <a:pt x="24185" y="266552"/>
                  </a:lnTo>
                  <a:lnTo>
                    <a:pt x="51885" y="302406"/>
                  </a:lnTo>
                  <a:lnTo>
                    <a:pt x="87739" y="330105"/>
                  </a:lnTo>
                  <a:lnTo>
                    <a:pt x="130057" y="347964"/>
                  </a:lnTo>
                  <a:lnTo>
                    <a:pt x="177152" y="354291"/>
                  </a:lnTo>
                  <a:lnTo>
                    <a:pt x="224247" y="347964"/>
                  </a:lnTo>
                  <a:lnTo>
                    <a:pt x="266565" y="330105"/>
                  </a:lnTo>
                  <a:lnTo>
                    <a:pt x="302418" y="302406"/>
                  </a:lnTo>
                  <a:lnTo>
                    <a:pt x="330118" y="266552"/>
                  </a:lnTo>
                  <a:lnTo>
                    <a:pt x="347976" y="224234"/>
                  </a:lnTo>
                  <a:lnTo>
                    <a:pt x="354304" y="177139"/>
                  </a:lnTo>
                  <a:lnTo>
                    <a:pt x="347976" y="130050"/>
                  </a:lnTo>
                  <a:lnTo>
                    <a:pt x="330118" y="87735"/>
                  </a:lnTo>
                  <a:lnTo>
                    <a:pt x="302418" y="51884"/>
                  </a:lnTo>
                  <a:lnTo>
                    <a:pt x="266565" y="24185"/>
                  </a:lnTo>
                  <a:lnTo>
                    <a:pt x="224247" y="6327"/>
                  </a:lnTo>
                  <a:lnTo>
                    <a:pt x="177152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4" name="object 246">
              <a:extLst>
                <a:ext uri="{FF2B5EF4-FFF2-40B4-BE49-F238E27FC236}">
                  <a16:creationId xmlns:a16="http://schemas.microsoft.com/office/drawing/2014/main" id="{5FF7E622-EA97-FB6C-B3E6-5F5717CB9513}"/>
                </a:ext>
              </a:extLst>
            </p:cNvPr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97493" y="2837384"/>
              <a:ext cx="230759" cy="157721"/>
            </a:xfrm>
            <a:prstGeom prst="rect">
              <a:avLst/>
            </a:prstGeom>
          </p:spPr>
        </p:pic>
        <p:sp>
          <p:nvSpPr>
            <p:cNvPr id="505" name="object 247">
              <a:extLst>
                <a:ext uri="{FF2B5EF4-FFF2-40B4-BE49-F238E27FC236}">
                  <a16:creationId xmlns:a16="http://schemas.microsoft.com/office/drawing/2014/main" id="{EF6254CC-6AB8-0758-7361-39C74DD55731}"/>
                </a:ext>
              </a:extLst>
            </p:cNvPr>
            <p:cNvSpPr/>
            <p:nvPr/>
          </p:nvSpPr>
          <p:spPr>
            <a:xfrm>
              <a:off x="1946993" y="2741620"/>
              <a:ext cx="354330" cy="354330"/>
            </a:xfrm>
            <a:custGeom>
              <a:avLst/>
              <a:gdLst/>
              <a:ahLst/>
              <a:cxnLst/>
              <a:rect l="l" t="t" r="r" b="b"/>
              <a:pathLst>
                <a:path w="354330" h="354330">
                  <a:moveTo>
                    <a:pt x="177152" y="0"/>
                  </a:moveTo>
                  <a:lnTo>
                    <a:pt x="130057" y="6327"/>
                  </a:lnTo>
                  <a:lnTo>
                    <a:pt x="87739" y="24185"/>
                  </a:lnTo>
                  <a:lnTo>
                    <a:pt x="51885" y="51884"/>
                  </a:lnTo>
                  <a:lnTo>
                    <a:pt x="24185" y="87735"/>
                  </a:lnTo>
                  <a:lnTo>
                    <a:pt x="6327" y="130050"/>
                  </a:lnTo>
                  <a:lnTo>
                    <a:pt x="0" y="177139"/>
                  </a:lnTo>
                  <a:lnTo>
                    <a:pt x="6327" y="224234"/>
                  </a:lnTo>
                  <a:lnTo>
                    <a:pt x="24185" y="266552"/>
                  </a:lnTo>
                  <a:lnTo>
                    <a:pt x="51885" y="302406"/>
                  </a:lnTo>
                  <a:lnTo>
                    <a:pt x="87739" y="330105"/>
                  </a:lnTo>
                  <a:lnTo>
                    <a:pt x="130057" y="347964"/>
                  </a:lnTo>
                  <a:lnTo>
                    <a:pt x="177152" y="354291"/>
                  </a:lnTo>
                  <a:lnTo>
                    <a:pt x="224247" y="347964"/>
                  </a:lnTo>
                  <a:lnTo>
                    <a:pt x="266565" y="330105"/>
                  </a:lnTo>
                  <a:lnTo>
                    <a:pt x="302418" y="302406"/>
                  </a:lnTo>
                  <a:lnTo>
                    <a:pt x="330118" y="266552"/>
                  </a:lnTo>
                  <a:lnTo>
                    <a:pt x="347976" y="224234"/>
                  </a:lnTo>
                  <a:lnTo>
                    <a:pt x="354304" y="177139"/>
                  </a:lnTo>
                  <a:lnTo>
                    <a:pt x="347976" y="130050"/>
                  </a:lnTo>
                  <a:lnTo>
                    <a:pt x="330118" y="87735"/>
                  </a:lnTo>
                  <a:lnTo>
                    <a:pt x="302418" y="51884"/>
                  </a:lnTo>
                  <a:lnTo>
                    <a:pt x="266565" y="24185"/>
                  </a:lnTo>
                  <a:lnTo>
                    <a:pt x="224247" y="6327"/>
                  </a:lnTo>
                  <a:lnTo>
                    <a:pt x="177152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6" name="object 248">
              <a:extLst>
                <a:ext uri="{FF2B5EF4-FFF2-40B4-BE49-F238E27FC236}">
                  <a16:creationId xmlns:a16="http://schemas.microsoft.com/office/drawing/2014/main" id="{1F5E1D86-24DD-16E9-B0CB-A461662357BB}"/>
                </a:ext>
              </a:extLst>
            </p:cNvPr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003693" y="2804956"/>
              <a:ext cx="240901" cy="227624"/>
            </a:xfrm>
            <a:prstGeom prst="rect">
              <a:avLst/>
            </a:prstGeom>
          </p:spPr>
        </p:pic>
        <p:sp>
          <p:nvSpPr>
            <p:cNvPr id="507" name="object 249">
              <a:extLst>
                <a:ext uri="{FF2B5EF4-FFF2-40B4-BE49-F238E27FC236}">
                  <a16:creationId xmlns:a16="http://schemas.microsoft.com/office/drawing/2014/main" id="{FC06C957-DA75-FFDD-92CC-01DB4184FAFB}"/>
                </a:ext>
              </a:extLst>
            </p:cNvPr>
            <p:cNvSpPr/>
            <p:nvPr/>
          </p:nvSpPr>
          <p:spPr>
            <a:xfrm>
              <a:off x="5567306" y="2741620"/>
              <a:ext cx="354330" cy="354330"/>
            </a:xfrm>
            <a:custGeom>
              <a:avLst/>
              <a:gdLst/>
              <a:ahLst/>
              <a:cxnLst/>
              <a:rect l="l" t="t" r="r" b="b"/>
              <a:pathLst>
                <a:path w="354329" h="354330">
                  <a:moveTo>
                    <a:pt x="177152" y="0"/>
                  </a:moveTo>
                  <a:lnTo>
                    <a:pt x="130057" y="6327"/>
                  </a:lnTo>
                  <a:lnTo>
                    <a:pt x="87739" y="24185"/>
                  </a:lnTo>
                  <a:lnTo>
                    <a:pt x="51885" y="51884"/>
                  </a:lnTo>
                  <a:lnTo>
                    <a:pt x="24185" y="87735"/>
                  </a:lnTo>
                  <a:lnTo>
                    <a:pt x="6327" y="130050"/>
                  </a:lnTo>
                  <a:lnTo>
                    <a:pt x="0" y="177139"/>
                  </a:lnTo>
                  <a:lnTo>
                    <a:pt x="6327" y="224234"/>
                  </a:lnTo>
                  <a:lnTo>
                    <a:pt x="24185" y="266552"/>
                  </a:lnTo>
                  <a:lnTo>
                    <a:pt x="51885" y="302406"/>
                  </a:lnTo>
                  <a:lnTo>
                    <a:pt x="87739" y="330105"/>
                  </a:lnTo>
                  <a:lnTo>
                    <a:pt x="130057" y="347964"/>
                  </a:lnTo>
                  <a:lnTo>
                    <a:pt x="177152" y="354291"/>
                  </a:lnTo>
                  <a:lnTo>
                    <a:pt x="224247" y="347964"/>
                  </a:lnTo>
                  <a:lnTo>
                    <a:pt x="266565" y="330105"/>
                  </a:lnTo>
                  <a:lnTo>
                    <a:pt x="302418" y="302406"/>
                  </a:lnTo>
                  <a:lnTo>
                    <a:pt x="330118" y="266552"/>
                  </a:lnTo>
                  <a:lnTo>
                    <a:pt x="347976" y="224234"/>
                  </a:lnTo>
                  <a:lnTo>
                    <a:pt x="354304" y="177139"/>
                  </a:lnTo>
                  <a:lnTo>
                    <a:pt x="347976" y="130050"/>
                  </a:lnTo>
                  <a:lnTo>
                    <a:pt x="330118" y="87735"/>
                  </a:lnTo>
                  <a:lnTo>
                    <a:pt x="302418" y="51884"/>
                  </a:lnTo>
                  <a:lnTo>
                    <a:pt x="266565" y="24185"/>
                  </a:lnTo>
                  <a:lnTo>
                    <a:pt x="224247" y="6327"/>
                  </a:lnTo>
                  <a:lnTo>
                    <a:pt x="177152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8" name="object 250">
              <a:extLst>
                <a:ext uri="{FF2B5EF4-FFF2-40B4-BE49-F238E27FC236}">
                  <a16:creationId xmlns:a16="http://schemas.microsoft.com/office/drawing/2014/main" id="{B9EC4A38-C79C-8333-599E-E55DDFB01EC7}"/>
                </a:ext>
              </a:extLst>
            </p:cNvPr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5627087" y="2827039"/>
              <a:ext cx="233615" cy="181602"/>
            </a:xfrm>
            <a:prstGeom prst="rect">
              <a:avLst/>
            </a:prstGeom>
          </p:spPr>
        </p:pic>
        <p:sp>
          <p:nvSpPr>
            <p:cNvPr id="509" name="object 251">
              <a:extLst>
                <a:ext uri="{FF2B5EF4-FFF2-40B4-BE49-F238E27FC236}">
                  <a16:creationId xmlns:a16="http://schemas.microsoft.com/office/drawing/2014/main" id="{CD4C2E0A-886C-4FCA-DA7F-4034674B1B63}"/>
                </a:ext>
              </a:extLst>
            </p:cNvPr>
            <p:cNvSpPr/>
            <p:nvPr/>
          </p:nvSpPr>
          <p:spPr>
            <a:xfrm>
              <a:off x="3867957" y="5469483"/>
              <a:ext cx="3129280" cy="216535"/>
            </a:xfrm>
            <a:custGeom>
              <a:avLst/>
              <a:gdLst/>
              <a:ahLst/>
              <a:cxnLst/>
              <a:rect l="l" t="t" r="r" b="b"/>
              <a:pathLst>
                <a:path w="3129279" h="216535">
                  <a:moveTo>
                    <a:pt x="0" y="216001"/>
                  </a:moveTo>
                  <a:lnTo>
                    <a:pt x="3128810" y="216001"/>
                  </a:lnTo>
                  <a:lnTo>
                    <a:pt x="3128810" y="0"/>
                  </a:lnTo>
                  <a:lnTo>
                    <a:pt x="0" y="0"/>
                  </a:lnTo>
                  <a:lnTo>
                    <a:pt x="0" y="216001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0" name="object 252">
            <a:extLst>
              <a:ext uri="{FF2B5EF4-FFF2-40B4-BE49-F238E27FC236}">
                <a16:creationId xmlns:a16="http://schemas.microsoft.com/office/drawing/2014/main" id="{EF3FCEF3-A0D7-0ABD-01D6-EB3E8A4F0AEB}"/>
              </a:ext>
            </a:extLst>
          </p:cNvPr>
          <p:cNvSpPr txBox="1"/>
          <p:nvPr userDrawn="1"/>
        </p:nvSpPr>
        <p:spPr>
          <a:xfrm>
            <a:off x="278182" y="668053"/>
            <a:ext cx="1285240" cy="216535"/>
          </a:xfrm>
          <a:prstGeom prst="rect">
            <a:avLst/>
          </a:prstGeom>
          <a:solidFill>
            <a:srgbClr val="EF4050"/>
          </a:solidFill>
        </p:spPr>
        <p:txBody>
          <a:bodyPr vert="horz" wrap="square" lIns="0" tIns="28575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225"/>
              </a:spcBef>
            </a:pPr>
            <a:r>
              <a:rPr sz="1000" b="1" spc="70" dirty="0">
                <a:solidFill>
                  <a:srgbClr val="FFFFFF"/>
                </a:solidFill>
                <a:latin typeface="Adobe Clean Han ExtraBold"/>
                <a:cs typeface="Adobe Clean Han ExtraBold"/>
              </a:rPr>
              <a:t>災 害 時 に 役 立 つ</a:t>
            </a:r>
            <a:endParaRPr sz="1000" dirty="0">
              <a:latin typeface="Adobe Clean Han ExtraBold"/>
              <a:cs typeface="Adobe Clean Han ExtraBold"/>
            </a:endParaRPr>
          </a:p>
        </p:txBody>
      </p:sp>
      <p:sp>
        <p:nvSpPr>
          <p:cNvPr id="511" name="object 253">
            <a:extLst>
              <a:ext uri="{FF2B5EF4-FFF2-40B4-BE49-F238E27FC236}">
                <a16:creationId xmlns:a16="http://schemas.microsoft.com/office/drawing/2014/main" id="{55F81252-88EB-C3B6-BEC2-8614C1883D34}"/>
              </a:ext>
            </a:extLst>
          </p:cNvPr>
          <p:cNvSpPr txBox="1"/>
          <p:nvPr userDrawn="1"/>
        </p:nvSpPr>
        <p:spPr>
          <a:xfrm>
            <a:off x="4275268" y="5486663"/>
            <a:ext cx="2646045" cy="1771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000" b="1" spc="5" dirty="0">
                <a:solidFill>
                  <a:srgbClr val="FFFFFF"/>
                </a:solidFill>
                <a:latin typeface="Adobe Clean Han ExtraBold"/>
                <a:cs typeface="Adobe Clean Han ExtraBold"/>
              </a:rPr>
              <a:t>消 火・救 助・救 命 に 関 す る 基 礎 知 識</a:t>
            </a:r>
            <a:r>
              <a:rPr sz="1000" b="1" spc="-50" dirty="0">
                <a:solidFill>
                  <a:srgbClr val="FFFFFF"/>
                </a:solidFill>
                <a:latin typeface="Adobe Clean Han ExtraBold"/>
                <a:cs typeface="Adobe Clean Han ExtraBold"/>
              </a:rPr>
              <a:t> </a:t>
            </a:r>
            <a:endParaRPr sz="1000">
              <a:latin typeface="Adobe Clean Han ExtraBold"/>
              <a:cs typeface="Adobe Clean Han ExtraBold"/>
            </a:endParaRPr>
          </a:p>
        </p:txBody>
      </p:sp>
      <p:grpSp>
        <p:nvGrpSpPr>
          <p:cNvPr id="512" name="object 254">
            <a:extLst>
              <a:ext uri="{FF2B5EF4-FFF2-40B4-BE49-F238E27FC236}">
                <a16:creationId xmlns:a16="http://schemas.microsoft.com/office/drawing/2014/main" id="{2543157C-D194-F758-97B4-A5B96989CE1E}"/>
              </a:ext>
            </a:extLst>
          </p:cNvPr>
          <p:cNvGrpSpPr/>
          <p:nvPr userDrawn="1"/>
        </p:nvGrpSpPr>
        <p:grpSpPr>
          <a:xfrm>
            <a:off x="3887994" y="5400338"/>
            <a:ext cx="354330" cy="354330"/>
            <a:chOff x="3887994" y="5400338"/>
            <a:chExt cx="354330" cy="354330"/>
          </a:xfrm>
        </p:grpSpPr>
        <p:sp>
          <p:nvSpPr>
            <p:cNvPr id="513" name="object 255">
              <a:extLst>
                <a:ext uri="{FF2B5EF4-FFF2-40B4-BE49-F238E27FC236}">
                  <a16:creationId xmlns:a16="http://schemas.microsoft.com/office/drawing/2014/main" id="{A9A12ADA-955C-726B-86D0-6E3E037278C7}"/>
                </a:ext>
              </a:extLst>
            </p:cNvPr>
            <p:cNvSpPr/>
            <p:nvPr/>
          </p:nvSpPr>
          <p:spPr>
            <a:xfrm>
              <a:off x="3887994" y="5400338"/>
              <a:ext cx="354330" cy="354330"/>
            </a:xfrm>
            <a:custGeom>
              <a:avLst/>
              <a:gdLst/>
              <a:ahLst/>
              <a:cxnLst/>
              <a:rect l="l" t="t" r="r" b="b"/>
              <a:pathLst>
                <a:path w="354329" h="354329">
                  <a:moveTo>
                    <a:pt x="177152" y="0"/>
                  </a:moveTo>
                  <a:lnTo>
                    <a:pt x="130057" y="6327"/>
                  </a:lnTo>
                  <a:lnTo>
                    <a:pt x="87739" y="24185"/>
                  </a:lnTo>
                  <a:lnTo>
                    <a:pt x="51885" y="51884"/>
                  </a:lnTo>
                  <a:lnTo>
                    <a:pt x="24185" y="87735"/>
                  </a:lnTo>
                  <a:lnTo>
                    <a:pt x="6327" y="130050"/>
                  </a:lnTo>
                  <a:lnTo>
                    <a:pt x="0" y="177139"/>
                  </a:lnTo>
                  <a:lnTo>
                    <a:pt x="6327" y="224234"/>
                  </a:lnTo>
                  <a:lnTo>
                    <a:pt x="24185" y="266552"/>
                  </a:lnTo>
                  <a:lnTo>
                    <a:pt x="51885" y="302406"/>
                  </a:lnTo>
                  <a:lnTo>
                    <a:pt x="87739" y="330105"/>
                  </a:lnTo>
                  <a:lnTo>
                    <a:pt x="130057" y="347964"/>
                  </a:lnTo>
                  <a:lnTo>
                    <a:pt x="177152" y="354291"/>
                  </a:lnTo>
                  <a:lnTo>
                    <a:pt x="224247" y="347964"/>
                  </a:lnTo>
                  <a:lnTo>
                    <a:pt x="266565" y="330105"/>
                  </a:lnTo>
                  <a:lnTo>
                    <a:pt x="302418" y="302406"/>
                  </a:lnTo>
                  <a:lnTo>
                    <a:pt x="330118" y="266552"/>
                  </a:lnTo>
                  <a:lnTo>
                    <a:pt x="347976" y="224234"/>
                  </a:lnTo>
                  <a:lnTo>
                    <a:pt x="354304" y="177139"/>
                  </a:lnTo>
                  <a:lnTo>
                    <a:pt x="347976" y="130050"/>
                  </a:lnTo>
                  <a:lnTo>
                    <a:pt x="330118" y="87735"/>
                  </a:lnTo>
                  <a:lnTo>
                    <a:pt x="302418" y="51884"/>
                  </a:lnTo>
                  <a:lnTo>
                    <a:pt x="266565" y="24185"/>
                  </a:lnTo>
                  <a:lnTo>
                    <a:pt x="224247" y="6327"/>
                  </a:lnTo>
                  <a:lnTo>
                    <a:pt x="177152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14" name="object 256">
              <a:extLst>
                <a:ext uri="{FF2B5EF4-FFF2-40B4-BE49-F238E27FC236}">
                  <a16:creationId xmlns:a16="http://schemas.microsoft.com/office/drawing/2014/main" id="{D3E83D82-5F8F-15B9-FCCC-844AAEFF0282}"/>
                </a:ext>
              </a:extLst>
            </p:cNvPr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3949558" y="5486763"/>
              <a:ext cx="231125" cy="181440"/>
            </a:xfrm>
            <a:prstGeom prst="rect">
              <a:avLst/>
            </a:prstGeom>
          </p:spPr>
        </p:pic>
      </p:grpSp>
      <p:sp>
        <p:nvSpPr>
          <p:cNvPr id="515" name="object 164">
            <a:extLst>
              <a:ext uri="{FF2B5EF4-FFF2-40B4-BE49-F238E27FC236}">
                <a16:creationId xmlns:a16="http://schemas.microsoft.com/office/drawing/2014/main" id="{1C5268CE-FB8D-0D3D-00A2-6AA787B7B0FD}"/>
              </a:ext>
            </a:extLst>
          </p:cNvPr>
          <p:cNvSpPr txBox="1"/>
          <p:nvPr userDrawn="1"/>
        </p:nvSpPr>
        <p:spPr>
          <a:xfrm>
            <a:off x="2050013" y="5843279"/>
            <a:ext cx="1347470" cy="217366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850" b="1" dirty="0">
                <a:solidFill>
                  <a:srgbClr val="231F20"/>
                </a:solidFill>
                <a:latin typeface="Adobe Clean Han ExtraBold"/>
                <a:cs typeface="Adobe Clean Han ExtraBold"/>
              </a:rPr>
              <a:t>緊急時の連絡先（家族等</a:t>
            </a:r>
            <a:r>
              <a:rPr sz="850" b="1" spc="-50" dirty="0">
                <a:solidFill>
                  <a:srgbClr val="231F20"/>
                </a:solidFill>
                <a:latin typeface="Adobe Clean Han ExtraBold"/>
                <a:cs typeface="Adobe Clean Han ExtraBold"/>
              </a:rPr>
              <a:t>）</a:t>
            </a:r>
            <a:endParaRPr lang="en-US" sz="850" b="1" spc="-50" dirty="0">
              <a:solidFill>
                <a:srgbClr val="231F20"/>
              </a:solidFill>
              <a:latin typeface="Adobe Clean Han ExtraBold"/>
              <a:cs typeface="Adobe Clean Han ExtraBold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endParaRPr sz="100" dirty="0">
              <a:latin typeface="Adobe Clean Han ExtraBold"/>
              <a:cs typeface="Adobe Clean Han ExtraBold"/>
            </a:endParaRPr>
          </a:p>
        </p:txBody>
      </p:sp>
      <p:sp>
        <p:nvSpPr>
          <p:cNvPr id="516" name="object 166">
            <a:extLst>
              <a:ext uri="{FF2B5EF4-FFF2-40B4-BE49-F238E27FC236}">
                <a16:creationId xmlns:a16="http://schemas.microsoft.com/office/drawing/2014/main" id="{CFCBE140-03A4-582B-2722-001E9E8EBDAF}"/>
              </a:ext>
            </a:extLst>
          </p:cNvPr>
          <p:cNvSpPr txBox="1"/>
          <p:nvPr userDrawn="1"/>
        </p:nvSpPr>
        <p:spPr>
          <a:xfrm>
            <a:off x="2050013" y="7103357"/>
            <a:ext cx="1347470" cy="217366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850" b="1" dirty="0">
                <a:solidFill>
                  <a:srgbClr val="231F20"/>
                </a:solidFill>
                <a:latin typeface="Adobe Clean Han ExtraBold"/>
                <a:cs typeface="Adobe Clean Han ExtraBold"/>
              </a:rPr>
              <a:t>緊急時の連絡先（会社等</a:t>
            </a:r>
            <a:r>
              <a:rPr sz="850" b="1" spc="-50" dirty="0">
                <a:solidFill>
                  <a:srgbClr val="231F20"/>
                </a:solidFill>
                <a:latin typeface="Adobe Clean Han ExtraBold"/>
                <a:cs typeface="Adobe Clean Han ExtraBold"/>
              </a:rPr>
              <a:t>）</a:t>
            </a:r>
            <a:endParaRPr lang="en-US" sz="850" b="1" spc="-50" dirty="0">
              <a:solidFill>
                <a:srgbClr val="231F20"/>
              </a:solidFill>
              <a:latin typeface="Adobe Clean Han ExtraBold"/>
              <a:cs typeface="Adobe Clean Han ExtraBold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endParaRPr sz="100" dirty="0">
              <a:latin typeface="Adobe Clean Han ExtraBold"/>
              <a:cs typeface="Adobe Clean Han ExtraBol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F85CB2F6-DC51-E1B5-430A-B44AA330CBF7}"/>
              </a:ext>
            </a:extLst>
          </p:cNvPr>
          <p:cNvSpPr/>
          <p:nvPr userDrawn="1"/>
        </p:nvSpPr>
        <p:spPr>
          <a:xfrm>
            <a:off x="0" y="2673002"/>
            <a:ext cx="108585" cy="0"/>
          </a:xfrm>
          <a:custGeom>
            <a:avLst/>
            <a:gdLst/>
            <a:ahLst/>
            <a:cxnLst/>
            <a:rect l="l" t="t" r="r" b="b"/>
            <a:pathLst>
              <a:path w="108585">
                <a:moveTo>
                  <a:pt x="107999" y="0"/>
                </a:moveTo>
                <a:lnTo>
                  <a:pt x="0" y="0"/>
                </a:lnTo>
              </a:path>
            </a:pathLst>
          </a:custGeom>
          <a:ln w="3594">
            <a:solidFill>
              <a:srgbClr val="939598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2CD0BAFA-12E8-1FE0-2674-E935D01DABEE}"/>
              </a:ext>
            </a:extLst>
          </p:cNvPr>
          <p:cNvSpPr/>
          <p:nvPr userDrawn="1"/>
        </p:nvSpPr>
        <p:spPr>
          <a:xfrm>
            <a:off x="0" y="5345762"/>
            <a:ext cx="108585" cy="0"/>
          </a:xfrm>
          <a:custGeom>
            <a:avLst/>
            <a:gdLst/>
            <a:ahLst/>
            <a:cxnLst/>
            <a:rect l="l" t="t" r="r" b="b"/>
            <a:pathLst>
              <a:path w="108585">
                <a:moveTo>
                  <a:pt x="107999" y="0"/>
                </a:moveTo>
                <a:lnTo>
                  <a:pt x="0" y="0"/>
                </a:lnTo>
              </a:path>
            </a:pathLst>
          </a:custGeom>
          <a:ln w="3594">
            <a:solidFill>
              <a:srgbClr val="939598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4">
            <a:extLst>
              <a:ext uri="{FF2B5EF4-FFF2-40B4-BE49-F238E27FC236}">
                <a16:creationId xmlns:a16="http://schemas.microsoft.com/office/drawing/2014/main" id="{2908194A-2DB8-0678-6900-1DA51D50240B}"/>
              </a:ext>
            </a:extLst>
          </p:cNvPr>
          <p:cNvGrpSpPr/>
          <p:nvPr userDrawn="1"/>
        </p:nvGrpSpPr>
        <p:grpSpPr>
          <a:xfrm>
            <a:off x="0" y="0"/>
            <a:ext cx="7236459" cy="10692130"/>
            <a:chOff x="0" y="0"/>
            <a:chExt cx="7236459" cy="10692130"/>
          </a:xfrm>
        </p:grpSpPr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7F15C748-D62E-E2F6-A7DC-4A52A4C026E8}"/>
                </a:ext>
              </a:extLst>
            </p:cNvPr>
            <p:cNvSpPr/>
            <p:nvPr/>
          </p:nvSpPr>
          <p:spPr>
            <a:xfrm>
              <a:off x="0" y="8019363"/>
              <a:ext cx="108585" cy="0"/>
            </a:xfrm>
            <a:custGeom>
              <a:avLst/>
              <a:gdLst/>
              <a:ahLst/>
              <a:cxnLst/>
              <a:rect l="l" t="t" r="r" b="b"/>
              <a:pathLst>
                <a:path w="108585">
                  <a:moveTo>
                    <a:pt x="107999" y="0"/>
                  </a:moveTo>
                  <a:lnTo>
                    <a:pt x="0" y="0"/>
                  </a:lnTo>
                </a:path>
              </a:pathLst>
            </a:custGeom>
            <a:ln w="3594">
              <a:solidFill>
                <a:srgbClr val="939598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5EF4C567-6B44-90E9-D9C6-3F278657E6FA}"/>
                </a:ext>
              </a:extLst>
            </p:cNvPr>
            <p:cNvSpPr/>
            <p:nvPr/>
          </p:nvSpPr>
          <p:spPr>
            <a:xfrm>
              <a:off x="0" y="0"/>
              <a:ext cx="7236459" cy="10692130"/>
            </a:xfrm>
            <a:custGeom>
              <a:avLst/>
              <a:gdLst/>
              <a:ahLst/>
              <a:cxnLst/>
              <a:rect l="l" t="t" r="r" b="b"/>
              <a:pathLst>
                <a:path w="7236459" h="10692130">
                  <a:moveTo>
                    <a:pt x="7236002" y="0"/>
                  </a:moveTo>
                  <a:lnTo>
                    <a:pt x="0" y="0"/>
                  </a:lnTo>
                  <a:lnTo>
                    <a:pt x="0" y="10692003"/>
                  </a:lnTo>
                  <a:lnTo>
                    <a:pt x="7236002" y="10692003"/>
                  </a:lnTo>
                  <a:lnTo>
                    <a:pt x="7236002" y="0"/>
                  </a:lnTo>
                  <a:close/>
                </a:path>
              </a:pathLst>
            </a:custGeom>
            <a:solidFill>
              <a:srgbClr val="A5DFF9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7">
            <a:extLst>
              <a:ext uri="{FF2B5EF4-FFF2-40B4-BE49-F238E27FC236}">
                <a16:creationId xmlns:a16="http://schemas.microsoft.com/office/drawing/2014/main" id="{444DBCCD-6920-9F6B-0C84-B228EC5151D3}"/>
              </a:ext>
            </a:extLst>
          </p:cNvPr>
          <p:cNvSpPr/>
          <p:nvPr userDrawn="1"/>
        </p:nvSpPr>
        <p:spPr>
          <a:xfrm>
            <a:off x="0" y="0"/>
            <a:ext cx="7236459" cy="10692130"/>
          </a:xfrm>
          <a:custGeom>
            <a:avLst/>
            <a:gdLst/>
            <a:ahLst/>
            <a:cxnLst/>
            <a:rect l="l" t="t" r="r" b="b"/>
            <a:pathLst>
              <a:path w="7236459" h="10692130">
                <a:moveTo>
                  <a:pt x="7236002" y="0"/>
                </a:moveTo>
                <a:lnTo>
                  <a:pt x="0" y="0"/>
                </a:lnTo>
                <a:lnTo>
                  <a:pt x="0" y="10692003"/>
                </a:lnTo>
                <a:lnTo>
                  <a:pt x="7236002" y="10692003"/>
                </a:lnTo>
                <a:lnTo>
                  <a:pt x="7236002" y="0"/>
                </a:lnTo>
                <a:close/>
              </a:path>
            </a:pathLst>
          </a:custGeom>
          <a:solidFill>
            <a:srgbClr val="C9EBFC">
              <a:alpha val="50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" name="object 8">
            <a:extLst>
              <a:ext uri="{FF2B5EF4-FFF2-40B4-BE49-F238E27FC236}">
                <a16:creationId xmlns:a16="http://schemas.microsoft.com/office/drawing/2014/main" id="{7B6AA002-8BEE-2D89-5691-21910A68694D}"/>
              </a:ext>
            </a:extLst>
          </p:cNvPr>
          <p:cNvGrpSpPr/>
          <p:nvPr userDrawn="1"/>
        </p:nvGrpSpPr>
        <p:grpSpPr>
          <a:xfrm>
            <a:off x="-9208" y="-9207"/>
            <a:ext cx="7254875" cy="10710545"/>
            <a:chOff x="-9208" y="-9207"/>
            <a:chExt cx="7254875" cy="10710545"/>
          </a:xfrm>
        </p:grpSpPr>
        <p:sp>
          <p:nvSpPr>
            <p:cNvPr id="13" name="object 9">
              <a:extLst>
                <a:ext uri="{FF2B5EF4-FFF2-40B4-BE49-F238E27FC236}">
                  <a16:creationId xmlns:a16="http://schemas.microsoft.com/office/drawing/2014/main" id="{DB98190C-5496-7A92-4E73-82DA10E30FD3}"/>
                </a:ext>
              </a:extLst>
            </p:cNvPr>
            <p:cNvSpPr/>
            <p:nvPr/>
          </p:nvSpPr>
          <p:spPr>
            <a:xfrm>
              <a:off x="0" y="0"/>
              <a:ext cx="67310" cy="67310"/>
            </a:xfrm>
            <a:custGeom>
              <a:avLst/>
              <a:gdLst/>
              <a:ahLst/>
              <a:cxnLst/>
              <a:rect l="l" t="t" r="r" b="b"/>
              <a:pathLst>
                <a:path w="67310" h="67310">
                  <a:moveTo>
                    <a:pt x="0" y="66921"/>
                  </a:moveTo>
                  <a:lnTo>
                    <a:pt x="6692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0">
              <a:extLst>
                <a:ext uri="{FF2B5EF4-FFF2-40B4-BE49-F238E27FC236}">
                  <a16:creationId xmlns:a16="http://schemas.microsoft.com/office/drawing/2014/main" id="{8A5C0CCC-13CC-6FE7-C8F9-4CFDFDD10309}"/>
                </a:ext>
              </a:extLst>
            </p:cNvPr>
            <p:cNvSpPr/>
            <p:nvPr/>
          </p:nvSpPr>
          <p:spPr>
            <a:xfrm>
              <a:off x="0" y="0"/>
              <a:ext cx="199390" cy="199390"/>
            </a:xfrm>
            <a:custGeom>
              <a:avLst/>
              <a:gdLst/>
              <a:ahLst/>
              <a:cxnLst/>
              <a:rect l="l" t="t" r="r" b="b"/>
              <a:pathLst>
                <a:path w="199390" h="199390">
                  <a:moveTo>
                    <a:pt x="0" y="198897"/>
                  </a:moveTo>
                  <a:lnTo>
                    <a:pt x="198897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1">
              <a:extLst>
                <a:ext uri="{FF2B5EF4-FFF2-40B4-BE49-F238E27FC236}">
                  <a16:creationId xmlns:a16="http://schemas.microsoft.com/office/drawing/2014/main" id="{F1FEBA32-B6C2-8B39-BD63-DD0466224905}"/>
                </a:ext>
              </a:extLst>
            </p:cNvPr>
            <p:cNvSpPr/>
            <p:nvPr/>
          </p:nvSpPr>
          <p:spPr>
            <a:xfrm>
              <a:off x="0" y="0"/>
              <a:ext cx="331470" cy="331470"/>
            </a:xfrm>
            <a:custGeom>
              <a:avLst/>
              <a:gdLst/>
              <a:ahLst/>
              <a:cxnLst/>
              <a:rect l="l" t="t" r="r" b="b"/>
              <a:pathLst>
                <a:path w="331470" h="331470">
                  <a:moveTo>
                    <a:pt x="0" y="330870"/>
                  </a:moveTo>
                  <a:lnTo>
                    <a:pt x="330870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2">
              <a:extLst>
                <a:ext uri="{FF2B5EF4-FFF2-40B4-BE49-F238E27FC236}">
                  <a16:creationId xmlns:a16="http://schemas.microsoft.com/office/drawing/2014/main" id="{0AF3AE2B-D7B9-B72F-0091-552DC0D7E66D}"/>
                </a:ext>
              </a:extLst>
            </p:cNvPr>
            <p:cNvSpPr/>
            <p:nvPr/>
          </p:nvSpPr>
          <p:spPr>
            <a:xfrm>
              <a:off x="0" y="0"/>
              <a:ext cx="462915" cy="462915"/>
            </a:xfrm>
            <a:custGeom>
              <a:avLst/>
              <a:gdLst/>
              <a:ahLst/>
              <a:cxnLst/>
              <a:rect l="l" t="t" r="r" b="b"/>
              <a:pathLst>
                <a:path w="462915" h="462915">
                  <a:moveTo>
                    <a:pt x="0" y="462844"/>
                  </a:moveTo>
                  <a:lnTo>
                    <a:pt x="462844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3">
              <a:extLst>
                <a:ext uri="{FF2B5EF4-FFF2-40B4-BE49-F238E27FC236}">
                  <a16:creationId xmlns:a16="http://schemas.microsoft.com/office/drawing/2014/main" id="{869EF7B9-D1A2-7BEC-6B99-95D248D009B9}"/>
                </a:ext>
              </a:extLst>
            </p:cNvPr>
            <p:cNvSpPr/>
            <p:nvPr/>
          </p:nvSpPr>
          <p:spPr>
            <a:xfrm>
              <a:off x="0" y="0"/>
              <a:ext cx="594995" cy="594995"/>
            </a:xfrm>
            <a:custGeom>
              <a:avLst/>
              <a:gdLst/>
              <a:ahLst/>
              <a:cxnLst/>
              <a:rect l="l" t="t" r="r" b="b"/>
              <a:pathLst>
                <a:path w="594995" h="594995">
                  <a:moveTo>
                    <a:pt x="0" y="594821"/>
                  </a:moveTo>
                  <a:lnTo>
                    <a:pt x="59482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4">
              <a:extLst>
                <a:ext uri="{FF2B5EF4-FFF2-40B4-BE49-F238E27FC236}">
                  <a16:creationId xmlns:a16="http://schemas.microsoft.com/office/drawing/2014/main" id="{132DB4D6-1914-2B8B-7D17-26F064737DFB}"/>
                </a:ext>
              </a:extLst>
            </p:cNvPr>
            <p:cNvSpPr/>
            <p:nvPr/>
          </p:nvSpPr>
          <p:spPr>
            <a:xfrm>
              <a:off x="0" y="0"/>
              <a:ext cx="727075" cy="727075"/>
            </a:xfrm>
            <a:custGeom>
              <a:avLst/>
              <a:gdLst/>
              <a:ahLst/>
              <a:cxnLst/>
              <a:rect l="l" t="t" r="r" b="b"/>
              <a:pathLst>
                <a:path w="727075" h="727075">
                  <a:moveTo>
                    <a:pt x="0" y="726794"/>
                  </a:moveTo>
                  <a:lnTo>
                    <a:pt x="726794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5">
              <a:extLst>
                <a:ext uri="{FF2B5EF4-FFF2-40B4-BE49-F238E27FC236}">
                  <a16:creationId xmlns:a16="http://schemas.microsoft.com/office/drawing/2014/main" id="{AC3ECD1F-0C49-7FB8-7CD2-14778ABB696D}"/>
                </a:ext>
              </a:extLst>
            </p:cNvPr>
            <p:cNvSpPr/>
            <p:nvPr/>
          </p:nvSpPr>
          <p:spPr>
            <a:xfrm>
              <a:off x="0" y="0"/>
              <a:ext cx="859155" cy="859155"/>
            </a:xfrm>
            <a:custGeom>
              <a:avLst/>
              <a:gdLst/>
              <a:ahLst/>
              <a:cxnLst/>
              <a:rect l="l" t="t" r="r" b="b"/>
              <a:pathLst>
                <a:path w="859155" h="859155">
                  <a:moveTo>
                    <a:pt x="0" y="858767"/>
                  </a:moveTo>
                  <a:lnTo>
                    <a:pt x="858767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16">
              <a:extLst>
                <a:ext uri="{FF2B5EF4-FFF2-40B4-BE49-F238E27FC236}">
                  <a16:creationId xmlns:a16="http://schemas.microsoft.com/office/drawing/2014/main" id="{0263B48D-A9D4-F05B-31C2-1BDFD3D5A013}"/>
                </a:ext>
              </a:extLst>
            </p:cNvPr>
            <p:cNvSpPr/>
            <p:nvPr/>
          </p:nvSpPr>
          <p:spPr>
            <a:xfrm>
              <a:off x="0" y="0"/>
              <a:ext cx="991235" cy="991235"/>
            </a:xfrm>
            <a:custGeom>
              <a:avLst/>
              <a:gdLst/>
              <a:ahLst/>
              <a:cxnLst/>
              <a:rect l="l" t="t" r="r" b="b"/>
              <a:pathLst>
                <a:path w="991235" h="991235">
                  <a:moveTo>
                    <a:pt x="0" y="990743"/>
                  </a:moveTo>
                  <a:lnTo>
                    <a:pt x="990743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17">
              <a:extLst>
                <a:ext uri="{FF2B5EF4-FFF2-40B4-BE49-F238E27FC236}">
                  <a16:creationId xmlns:a16="http://schemas.microsoft.com/office/drawing/2014/main" id="{BDAC0EBC-91BA-21FA-DC17-A7E9A0F65D4B}"/>
                </a:ext>
              </a:extLst>
            </p:cNvPr>
            <p:cNvSpPr/>
            <p:nvPr/>
          </p:nvSpPr>
          <p:spPr>
            <a:xfrm>
              <a:off x="0" y="0"/>
              <a:ext cx="1123315" cy="1123315"/>
            </a:xfrm>
            <a:custGeom>
              <a:avLst/>
              <a:gdLst/>
              <a:ahLst/>
              <a:cxnLst/>
              <a:rect l="l" t="t" r="r" b="b"/>
              <a:pathLst>
                <a:path w="1123315" h="1123315">
                  <a:moveTo>
                    <a:pt x="0" y="1122717"/>
                  </a:moveTo>
                  <a:lnTo>
                    <a:pt x="1122717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18">
              <a:extLst>
                <a:ext uri="{FF2B5EF4-FFF2-40B4-BE49-F238E27FC236}">
                  <a16:creationId xmlns:a16="http://schemas.microsoft.com/office/drawing/2014/main" id="{5EAD1559-4E3E-4BE5-2D02-223446B826B2}"/>
                </a:ext>
              </a:extLst>
            </p:cNvPr>
            <p:cNvSpPr/>
            <p:nvPr/>
          </p:nvSpPr>
          <p:spPr>
            <a:xfrm>
              <a:off x="0" y="0"/>
              <a:ext cx="1254760" cy="1254760"/>
            </a:xfrm>
            <a:custGeom>
              <a:avLst/>
              <a:gdLst/>
              <a:ahLst/>
              <a:cxnLst/>
              <a:rect l="l" t="t" r="r" b="b"/>
              <a:pathLst>
                <a:path w="1254760" h="1254760">
                  <a:moveTo>
                    <a:pt x="0" y="1254692"/>
                  </a:moveTo>
                  <a:lnTo>
                    <a:pt x="125469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19">
              <a:extLst>
                <a:ext uri="{FF2B5EF4-FFF2-40B4-BE49-F238E27FC236}">
                  <a16:creationId xmlns:a16="http://schemas.microsoft.com/office/drawing/2014/main" id="{ED59EE32-6650-946B-A555-C3FCF02E4ADA}"/>
                </a:ext>
              </a:extLst>
            </p:cNvPr>
            <p:cNvSpPr/>
            <p:nvPr/>
          </p:nvSpPr>
          <p:spPr>
            <a:xfrm>
              <a:off x="0" y="0"/>
              <a:ext cx="1386840" cy="1386840"/>
            </a:xfrm>
            <a:custGeom>
              <a:avLst/>
              <a:gdLst/>
              <a:ahLst/>
              <a:cxnLst/>
              <a:rect l="l" t="t" r="r" b="b"/>
              <a:pathLst>
                <a:path w="1386840" h="1386840">
                  <a:moveTo>
                    <a:pt x="0" y="1386667"/>
                  </a:moveTo>
                  <a:lnTo>
                    <a:pt x="1386667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0">
              <a:extLst>
                <a:ext uri="{FF2B5EF4-FFF2-40B4-BE49-F238E27FC236}">
                  <a16:creationId xmlns:a16="http://schemas.microsoft.com/office/drawing/2014/main" id="{5F0AF610-418A-736B-8B03-0EFB9C97AD8C}"/>
                </a:ext>
              </a:extLst>
            </p:cNvPr>
            <p:cNvSpPr/>
            <p:nvPr/>
          </p:nvSpPr>
          <p:spPr>
            <a:xfrm>
              <a:off x="0" y="0"/>
              <a:ext cx="1518920" cy="1518920"/>
            </a:xfrm>
            <a:custGeom>
              <a:avLst/>
              <a:gdLst/>
              <a:ahLst/>
              <a:cxnLst/>
              <a:rect l="l" t="t" r="r" b="b"/>
              <a:pathLst>
                <a:path w="1518920" h="1518920">
                  <a:moveTo>
                    <a:pt x="0" y="1518640"/>
                  </a:moveTo>
                  <a:lnTo>
                    <a:pt x="1518640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1">
              <a:extLst>
                <a:ext uri="{FF2B5EF4-FFF2-40B4-BE49-F238E27FC236}">
                  <a16:creationId xmlns:a16="http://schemas.microsoft.com/office/drawing/2014/main" id="{5FB249C5-88BA-AEA0-C7DF-4E6B474C8F92}"/>
                </a:ext>
              </a:extLst>
            </p:cNvPr>
            <p:cNvSpPr/>
            <p:nvPr/>
          </p:nvSpPr>
          <p:spPr>
            <a:xfrm>
              <a:off x="0" y="0"/>
              <a:ext cx="1651000" cy="1651000"/>
            </a:xfrm>
            <a:custGeom>
              <a:avLst/>
              <a:gdLst/>
              <a:ahLst/>
              <a:cxnLst/>
              <a:rect l="l" t="t" r="r" b="b"/>
              <a:pathLst>
                <a:path w="1651000" h="1651000">
                  <a:moveTo>
                    <a:pt x="0" y="1650616"/>
                  </a:moveTo>
                  <a:lnTo>
                    <a:pt x="1650616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2">
              <a:extLst>
                <a:ext uri="{FF2B5EF4-FFF2-40B4-BE49-F238E27FC236}">
                  <a16:creationId xmlns:a16="http://schemas.microsoft.com/office/drawing/2014/main" id="{2EE5B29D-39AC-6918-C62C-C1DF44020FA2}"/>
                </a:ext>
              </a:extLst>
            </p:cNvPr>
            <p:cNvSpPr/>
            <p:nvPr/>
          </p:nvSpPr>
          <p:spPr>
            <a:xfrm>
              <a:off x="0" y="0"/>
              <a:ext cx="1783080" cy="1783080"/>
            </a:xfrm>
            <a:custGeom>
              <a:avLst/>
              <a:gdLst/>
              <a:ahLst/>
              <a:cxnLst/>
              <a:rect l="l" t="t" r="r" b="b"/>
              <a:pathLst>
                <a:path w="1783080" h="1783080">
                  <a:moveTo>
                    <a:pt x="0" y="1782589"/>
                  </a:moveTo>
                  <a:lnTo>
                    <a:pt x="1782589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3">
              <a:extLst>
                <a:ext uri="{FF2B5EF4-FFF2-40B4-BE49-F238E27FC236}">
                  <a16:creationId xmlns:a16="http://schemas.microsoft.com/office/drawing/2014/main" id="{02B5F16A-C24D-E61C-3FE1-3B542DADDDA5}"/>
                </a:ext>
              </a:extLst>
            </p:cNvPr>
            <p:cNvSpPr/>
            <p:nvPr/>
          </p:nvSpPr>
          <p:spPr>
            <a:xfrm>
              <a:off x="0" y="0"/>
              <a:ext cx="1915160" cy="1915160"/>
            </a:xfrm>
            <a:custGeom>
              <a:avLst/>
              <a:gdLst/>
              <a:ahLst/>
              <a:cxnLst/>
              <a:rect l="l" t="t" r="r" b="b"/>
              <a:pathLst>
                <a:path w="1915160" h="1915160">
                  <a:moveTo>
                    <a:pt x="0" y="1914564"/>
                  </a:moveTo>
                  <a:lnTo>
                    <a:pt x="1914564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4">
              <a:extLst>
                <a:ext uri="{FF2B5EF4-FFF2-40B4-BE49-F238E27FC236}">
                  <a16:creationId xmlns:a16="http://schemas.microsoft.com/office/drawing/2014/main" id="{D4582359-42D7-FC1E-0A12-BBDCF84D7921}"/>
                </a:ext>
              </a:extLst>
            </p:cNvPr>
            <p:cNvSpPr/>
            <p:nvPr/>
          </p:nvSpPr>
          <p:spPr>
            <a:xfrm>
              <a:off x="0" y="0"/>
              <a:ext cx="2046605" cy="2046605"/>
            </a:xfrm>
            <a:custGeom>
              <a:avLst/>
              <a:gdLst/>
              <a:ahLst/>
              <a:cxnLst/>
              <a:rect l="l" t="t" r="r" b="b"/>
              <a:pathLst>
                <a:path w="2046605" h="2046605">
                  <a:moveTo>
                    <a:pt x="0" y="2046540"/>
                  </a:moveTo>
                  <a:lnTo>
                    <a:pt x="2046540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5">
              <a:extLst>
                <a:ext uri="{FF2B5EF4-FFF2-40B4-BE49-F238E27FC236}">
                  <a16:creationId xmlns:a16="http://schemas.microsoft.com/office/drawing/2014/main" id="{A8AE2EB8-A835-82A8-6830-E3E839324A38}"/>
                </a:ext>
              </a:extLst>
            </p:cNvPr>
            <p:cNvSpPr/>
            <p:nvPr/>
          </p:nvSpPr>
          <p:spPr>
            <a:xfrm>
              <a:off x="0" y="0"/>
              <a:ext cx="2178685" cy="2178685"/>
            </a:xfrm>
            <a:custGeom>
              <a:avLst/>
              <a:gdLst/>
              <a:ahLst/>
              <a:cxnLst/>
              <a:rect l="l" t="t" r="r" b="b"/>
              <a:pathLst>
                <a:path w="2178685" h="2178685">
                  <a:moveTo>
                    <a:pt x="0" y="2178513"/>
                  </a:moveTo>
                  <a:lnTo>
                    <a:pt x="2178513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26">
              <a:extLst>
                <a:ext uri="{FF2B5EF4-FFF2-40B4-BE49-F238E27FC236}">
                  <a16:creationId xmlns:a16="http://schemas.microsoft.com/office/drawing/2014/main" id="{83EBE56D-7A5B-A01E-E2E4-1640A3556E6A}"/>
                </a:ext>
              </a:extLst>
            </p:cNvPr>
            <p:cNvSpPr/>
            <p:nvPr/>
          </p:nvSpPr>
          <p:spPr>
            <a:xfrm>
              <a:off x="0" y="0"/>
              <a:ext cx="2310765" cy="2310765"/>
            </a:xfrm>
            <a:custGeom>
              <a:avLst/>
              <a:gdLst/>
              <a:ahLst/>
              <a:cxnLst/>
              <a:rect l="l" t="t" r="r" b="b"/>
              <a:pathLst>
                <a:path w="2310765" h="2310765">
                  <a:moveTo>
                    <a:pt x="0" y="2310487"/>
                  </a:moveTo>
                  <a:lnTo>
                    <a:pt x="2310487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27">
              <a:extLst>
                <a:ext uri="{FF2B5EF4-FFF2-40B4-BE49-F238E27FC236}">
                  <a16:creationId xmlns:a16="http://schemas.microsoft.com/office/drawing/2014/main" id="{92DBA1AB-8F30-91F4-7671-F3BF926AAAA8}"/>
                </a:ext>
              </a:extLst>
            </p:cNvPr>
            <p:cNvSpPr/>
            <p:nvPr/>
          </p:nvSpPr>
          <p:spPr>
            <a:xfrm>
              <a:off x="0" y="0"/>
              <a:ext cx="2442845" cy="2442845"/>
            </a:xfrm>
            <a:custGeom>
              <a:avLst/>
              <a:gdLst/>
              <a:ahLst/>
              <a:cxnLst/>
              <a:rect l="l" t="t" r="r" b="b"/>
              <a:pathLst>
                <a:path w="2442845" h="2442845">
                  <a:moveTo>
                    <a:pt x="0" y="2442462"/>
                  </a:moveTo>
                  <a:lnTo>
                    <a:pt x="244246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28">
              <a:extLst>
                <a:ext uri="{FF2B5EF4-FFF2-40B4-BE49-F238E27FC236}">
                  <a16:creationId xmlns:a16="http://schemas.microsoft.com/office/drawing/2014/main" id="{82E313B8-E6B3-12F0-2D6A-686D4126E2A5}"/>
                </a:ext>
              </a:extLst>
            </p:cNvPr>
            <p:cNvSpPr/>
            <p:nvPr/>
          </p:nvSpPr>
          <p:spPr>
            <a:xfrm>
              <a:off x="0" y="0"/>
              <a:ext cx="2574925" cy="2574925"/>
            </a:xfrm>
            <a:custGeom>
              <a:avLst/>
              <a:gdLst/>
              <a:ahLst/>
              <a:cxnLst/>
              <a:rect l="l" t="t" r="r" b="b"/>
              <a:pathLst>
                <a:path w="2574925" h="2574925">
                  <a:moveTo>
                    <a:pt x="0" y="2574436"/>
                  </a:moveTo>
                  <a:lnTo>
                    <a:pt x="2574436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29">
              <a:extLst>
                <a:ext uri="{FF2B5EF4-FFF2-40B4-BE49-F238E27FC236}">
                  <a16:creationId xmlns:a16="http://schemas.microsoft.com/office/drawing/2014/main" id="{E58D9F68-09A3-5C33-A6F1-4D1625697339}"/>
                </a:ext>
              </a:extLst>
            </p:cNvPr>
            <p:cNvSpPr/>
            <p:nvPr/>
          </p:nvSpPr>
          <p:spPr>
            <a:xfrm>
              <a:off x="0" y="0"/>
              <a:ext cx="2707005" cy="2707005"/>
            </a:xfrm>
            <a:custGeom>
              <a:avLst/>
              <a:gdLst/>
              <a:ahLst/>
              <a:cxnLst/>
              <a:rect l="l" t="t" r="r" b="b"/>
              <a:pathLst>
                <a:path w="2707005" h="2707005">
                  <a:moveTo>
                    <a:pt x="0" y="2706413"/>
                  </a:moveTo>
                  <a:lnTo>
                    <a:pt x="2706413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0">
              <a:extLst>
                <a:ext uri="{FF2B5EF4-FFF2-40B4-BE49-F238E27FC236}">
                  <a16:creationId xmlns:a16="http://schemas.microsoft.com/office/drawing/2014/main" id="{A12E4A52-DC24-B203-6999-2700CA90D56B}"/>
                </a:ext>
              </a:extLst>
            </p:cNvPr>
            <p:cNvSpPr/>
            <p:nvPr/>
          </p:nvSpPr>
          <p:spPr>
            <a:xfrm>
              <a:off x="0" y="0"/>
              <a:ext cx="2838450" cy="2838450"/>
            </a:xfrm>
            <a:custGeom>
              <a:avLst/>
              <a:gdLst/>
              <a:ahLst/>
              <a:cxnLst/>
              <a:rect l="l" t="t" r="r" b="b"/>
              <a:pathLst>
                <a:path w="2838450" h="2838450">
                  <a:moveTo>
                    <a:pt x="0" y="2838386"/>
                  </a:moveTo>
                  <a:lnTo>
                    <a:pt x="2838386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1">
              <a:extLst>
                <a:ext uri="{FF2B5EF4-FFF2-40B4-BE49-F238E27FC236}">
                  <a16:creationId xmlns:a16="http://schemas.microsoft.com/office/drawing/2014/main" id="{A50F306A-F0B5-B103-778F-30D6873654E5}"/>
                </a:ext>
              </a:extLst>
            </p:cNvPr>
            <p:cNvSpPr/>
            <p:nvPr/>
          </p:nvSpPr>
          <p:spPr>
            <a:xfrm>
              <a:off x="0" y="0"/>
              <a:ext cx="2970530" cy="2970530"/>
            </a:xfrm>
            <a:custGeom>
              <a:avLst/>
              <a:gdLst/>
              <a:ahLst/>
              <a:cxnLst/>
              <a:rect l="l" t="t" r="r" b="b"/>
              <a:pathLst>
                <a:path w="2970530" h="2970530">
                  <a:moveTo>
                    <a:pt x="0" y="2970360"/>
                  </a:moveTo>
                  <a:lnTo>
                    <a:pt x="2970360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2">
              <a:extLst>
                <a:ext uri="{FF2B5EF4-FFF2-40B4-BE49-F238E27FC236}">
                  <a16:creationId xmlns:a16="http://schemas.microsoft.com/office/drawing/2014/main" id="{5B5D0447-1F21-BC40-C907-F282B21A4205}"/>
                </a:ext>
              </a:extLst>
            </p:cNvPr>
            <p:cNvSpPr/>
            <p:nvPr/>
          </p:nvSpPr>
          <p:spPr>
            <a:xfrm>
              <a:off x="0" y="0"/>
              <a:ext cx="3102610" cy="3102610"/>
            </a:xfrm>
            <a:custGeom>
              <a:avLst/>
              <a:gdLst/>
              <a:ahLst/>
              <a:cxnLst/>
              <a:rect l="l" t="t" r="r" b="b"/>
              <a:pathLst>
                <a:path w="3102610" h="3102610">
                  <a:moveTo>
                    <a:pt x="0" y="3102335"/>
                  </a:moveTo>
                  <a:lnTo>
                    <a:pt x="310233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3">
              <a:extLst>
                <a:ext uri="{FF2B5EF4-FFF2-40B4-BE49-F238E27FC236}">
                  <a16:creationId xmlns:a16="http://schemas.microsoft.com/office/drawing/2014/main" id="{69B77722-504E-5AB2-4A6C-F91C7E1F41C9}"/>
                </a:ext>
              </a:extLst>
            </p:cNvPr>
            <p:cNvSpPr/>
            <p:nvPr/>
          </p:nvSpPr>
          <p:spPr>
            <a:xfrm>
              <a:off x="0" y="0"/>
              <a:ext cx="3234690" cy="3234690"/>
            </a:xfrm>
            <a:custGeom>
              <a:avLst/>
              <a:gdLst/>
              <a:ahLst/>
              <a:cxnLst/>
              <a:rect l="l" t="t" r="r" b="b"/>
              <a:pathLst>
                <a:path w="3234690" h="3234690">
                  <a:moveTo>
                    <a:pt x="0" y="3234309"/>
                  </a:moveTo>
                  <a:lnTo>
                    <a:pt x="3234309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4">
              <a:extLst>
                <a:ext uri="{FF2B5EF4-FFF2-40B4-BE49-F238E27FC236}">
                  <a16:creationId xmlns:a16="http://schemas.microsoft.com/office/drawing/2014/main" id="{033E390B-38B6-C9DF-98C7-2CB48BBA205E}"/>
                </a:ext>
              </a:extLst>
            </p:cNvPr>
            <p:cNvSpPr/>
            <p:nvPr/>
          </p:nvSpPr>
          <p:spPr>
            <a:xfrm>
              <a:off x="0" y="0"/>
              <a:ext cx="3366770" cy="3366770"/>
            </a:xfrm>
            <a:custGeom>
              <a:avLst/>
              <a:gdLst/>
              <a:ahLst/>
              <a:cxnLst/>
              <a:rect l="l" t="t" r="r" b="b"/>
              <a:pathLst>
                <a:path w="3366770" h="3366770">
                  <a:moveTo>
                    <a:pt x="0" y="3366283"/>
                  </a:moveTo>
                  <a:lnTo>
                    <a:pt x="3366283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5">
              <a:extLst>
                <a:ext uri="{FF2B5EF4-FFF2-40B4-BE49-F238E27FC236}">
                  <a16:creationId xmlns:a16="http://schemas.microsoft.com/office/drawing/2014/main" id="{7FDF684A-8FAF-4CEA-97BF-37053B3D56E8}"/>
                </a:ext>
              </a:extLst>
            </p:cNvPr>
            <p:cNvSpPr/>
            <p:nvPr/>
          </p:nvSpPr>
          <p:spPr>
            <a:xfrm>
              <a:off x="0" y="0"/>
              <a:ext cx="3498850" cy="3498850"/>
            </a:xfrm>
            <a:custGeom>
              <a:avLst/>
              <a:gdLst/>
              <a:ahLst/>
              <a:cxnLst/>
              <a:rect l="l" t="t" r="r" b="b"/>
              <a:pathLst>
                <a:path w="3498850" h="3498850">
                  <a:moveTo>
                    <a:pt x="0" y="3498259"/>
                  </a:moveTo>
                  <a:lnTo>
                    <a:pt x="3498259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36">
              <a:extLst>
                <a:ext uri="{FF2B5EF4-FFF2-40B4-BE49-F238E27FC236}">
                  <a16:creationId xmlns:a16="http://schemas.microsoft.com/office/drawing/2014/main" id="{CA7EF30E-11C9-B767-F7BB-AD66D94CFD43}"/>
                </a:ext>
              </a:extLst>
            </p:cNvPr>
            <p:cNvSpPr/>
            <p:nvPr/>
          </p:nvSpPr>
          <p:spPr>
            <a:xfrm>
              <a:off x="0" y="0"/>
              <a:ext cx="3630295" cy="3630295"/>
            </a:xfrm>
            <a:custGeom>
              <a:avLst/>
              <a:gdLst/>
              <a:ahLst/>
              <a:cxnLst/>
              <a:rect l="l" t="t" r="r" b="b"/>
              <a:pathLst>
                <a:path w="3630295" h="3630295">
                  <a:moveTo>
                    <a:pt x="0" y="3630232"/>
                  </a:moveTo>
                  <a:lnTo>
                    <a:pt x="363023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37">
              <a:extLst>
                <a:ext uri="{FF2B5EF4-FFF2-40B4-BE49-F238E27FC236}">
                  <a16:creationId xmlns:a16="http://schemas.microsoft.com/office/drawing/2014/main" id="{159615E4-71EE-0E53-95D3-BB4171DBF82D}"/>
                </a:ext>
              </a:extLst>
            </p:cNvPr>
            <p:cNvSpPr/>
            <p:nvPr/>
          </p:nvSpPr>
          <p:spPr>
            <a:xfrm>
              <a:off x="0" y="0"/>
              <a:ext cx="3762375" cy="3762375"/>
            </a:xfrm>
            <a:custGeom>
              <a:avLst/>
              <a:gdLst/>
              <a:ahLst/>
              <a:cxnLst/>
              <a:rect l="l" t="t" r="r" b="b"/>
              <a:pathLst>
                <a:path w="3762375" h="3762375">
                  <a:moveTo>
                    <a:pt x="0" y="3762208"/>
                  </a:moveTo>
                  <a:lnTo>
                    <a:pt x="376220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38">
              <a:extLst>
                <a:ext uri="{FF2B5EF4-FFF2-40B4-BE49-F238E27FC236}">
                  <a16:creationId xmlns:a16="http://schemas.microsoft.com/office/drawing/2014/main" id="{6AF13446-B1C8-D84C-A5ED-F59DA3201092}"/>
                </a:ext>
              </a:extLst>
            </p:cNvPr>
            <p:cNvSpPr/>
            <p:nvPr/>
          </p:nvSpPr>
          <p:spPr>
            <a:xfrm>
              <a:off x="0" y="0"/>
              <a:ext cx="3894454" cy="3894454"/>
            </a:xfrm>
            <a:custGeom>
              <a:avLst/>
              <a:gdLst/>
              <a:ahLst/>
              <a:cxnLst/>
              <a:rect l="l" t="t" r="r" b="b"/>
              <a:pathLst>
                <a:path w="3894454" h="3894454">
                  <a:moveTo>
                    <a:pt x="0" y="3894182"/>
                  </a:moveTo>
                  <a:lnTo>
                    <a:pt x="389418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39">
              <a:extLst>
                <a:ext uri="{FF2B5EF4-FFF2-40B4-BE49-F238E27FC236}">
                  <a16:creationId xmlns:a16="http://schemas.microsoft.com/office/drawing/2014/main" id="{B7AE06B6-0EDB-D470-7476-D5DF52E69231}"/>
                </a:ext>
              </a:extLst>
            </p:cNvPr>
            <p:cNvSpPr/>
            <p:nvPr/>
          </p:nvSpPr>
          <p:spPr>
            <a:xfrm>
              <a:off x="0" y="0"/>
              <a:ext cx="4026535" cy="4026535"/>
            </a:xfrm>
            <a:custGeom>
              <a:avLst/>
              <a:gdLst/>
              <a:ahLst/>
              <a:cxnLst/>
              <a:rect l="l" t="t" r="r" b="b"/>
              <a:pathLst>
                <a:path w="4026535" h="4026535">
                  <a:moveTo>
                    <a:pt x="0" y="4026156"/>
                  </a:moveTo>
                  <a:lnTo>
                    <a:pt x="4026156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0">
              <a:extLst>
                <a:ext uri="{FF2B5EF4-FFF2-40B4-BE49-F238E27FC236}">
                  <a16:creationId xmlns:a16="http://schemas.microsoft.com/office/drawing/2014/main" id="{3095B251-B7D9-5827-9C78-3810D514222B}"/>
                </a:ext>
              </a:extLst>
            </p:cNvPr>
            <p:cNvSpPr/>
            <p:nvPr/>
          </p:nvSpPr>
          <p:spPr>
            <a:xfrm>
              <a:off x="0" y="0"/>
              <a:ext cx="4158615" cy="4158615"/>
            </a:xfrm>
            <a:custGeom>
              <a:avLst/>
              <a:gdLst/>
              <a:ahLst/>
              <a:cxnLst/>
              <a:rect l="l" t="t" r="r" b="b"/>
              <a:pathLst>
                <a:path w="4158615" h="4158615">
                  <a:moveTo>
                    <a:pt x="0" y="4158130"/>
                  </a:moveTo>
                  <a:lnTo>
                    <a:pt x="4158130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1">
              <a:extLst>
                <a:ext uri="{FF2B5EF4-FFF2-40B4-BE49-F238E27FC236}">
                  <a16:creationId xmlns:a16="http://schemas.microsoft.com/office/drawing/2014/main" id="{602CD670-78F7-3774-2900-5B7B37BA60DA}"/>
                </a:ext>
              </a:extLst>
            </p:cNvPr>
            <p:cNvSpPr/>
            <p:nvPr/>
          </p:nvSpPr>
          <p:spPr>
            <a:xfrm>
              <a:off x="0" y="0"/>
              <a:ext cx="4290695" cy="4290695"/>
            </a:xfrm>
            <a:custGeom>
              <a:avLst/>
              <a:gdLst/>
              <a:ahLst/>
              <a:cxnLst/>
              <a:rect l="l" t="t" r="r" b="b"/>
              <a:pathLst>
                <a:path w="4290695" h="4290695">
                  <a:moveTo>
                    <a:pt x="0" y="4290105"/>
                  </a:moveTo>
                  <a:lnTo>
                    <a:pt x="429010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2">
              <a:extLst>
                <a:ext uri="{FF2B5EF4-FFF2-40B4-BE49-F238E27FC236}">
                  <a16:creationId xmlns:a16="http://schemas.microsoft.com/office/drawing/2014/main" id="{3F431A6E-DECE-4021-54F9-E9BBB13855A8}"/>
                </a:ext>
              </a:extLst>
            </p:cNvPr>
            <p:cNvSpPr/>
            <p:nvPr/>
          </p:nvSpPr>
          <p:spPr>
            <a:xfrm>
              <a:off x="0" y="0"/>
              <a:ext cx="4422140" cy="4422140"/>
            </a:xfrm>
            <a:custGeom>
              <a:avLst/>
              <a:gdLst/>
              <a:ahLst/>
              <a:cxnLst/>
              <a:rect l="l" t="t" r="r" b="b"/>
              <a:pathLst>
                <a:path w="4422140" h="4422140">
                  <a:moveTo>
                    <a:pt x="0" y="4422079"/>
                  </a:moveTo>
                  <a:lnTo>
                    <a:pt x="4422079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3">
              <a:extLst>
                <a:ext uri="{FF2B5EF4-FFF2-40B4-BE49-F238E27FC236}">
                  <a16:creationId xmlns:a16="http://schemas.microsoft.com/office/drawing/2014/main" id="{6D9296B8-74AA-4DE1-AAB9-0107E012F710}"/>
                </a:ext>
              </a:extLst>
            </p:cNvPr>
            <p:cNvSpPr/>
            <p:nvPr/>
          </p:nvSpPr>
          <p:spPr>
            <a:xfrm>
              <a:off x="0" y="0"/>
              <a:ext cx="4554220" cy="4554220"/>
            </a:xfrm>
            <a:custGeom>
              <a:avLst/>
              <a:gdLst/>
              <a:ahLst/>
              <a:cxnLst/>
              <a:rect l="l" t="t" r="r" b="b"/>
              <a:pathLst>
                <a:path w="4554220" h="4554220">
                  <a:moveTo>
                    <a:pt x="0" y="4554055"/>
                  </a:moveTo>
                  <a:lnTo>
                    <a:pt x="455405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4">
              <a:extLst>
                <a:ext uri="{FF2B5EF4-FFF2-40B4-BE49-F238E27FC236}">
                  <a16:creationId xmlns:a16="http://schemas.microsoft.com/office/drawing/2014/main" id="{BD2D48A3-3F37-C579-6CA2-9FBDC1940290}"/>
                </a:ext>
              </a:extLst>
            </p:cNvPr>
            <p:cNvSpPr/>
            <p:nvPr/>
          </p:nvSpPr>
          <p:spPr>
            <a:xfrm>
              <a:off x="0" y="0"/>
              <a:ext cx="4686300" cy="4686300"/>
            </a:xfrm>
            <a:custGeom>
              <a:avLst/>
              <a:gdLst/>
              <a:ahLst/>
              <a:cxnLst/>
              <a:rect l="l" t="t" r="r" b="b"/>
              <a:pathLst>
                <a:path w="4686300" h="4686300">
                  <a:moveTo>
                    <a:pt x="0" y="4686028"/>
                  </a:moveTo>
                  <a:lnTo>
                    <a:pt x="468602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5">
              <a:extLst>
                <a:ext uri="{FF2B5EF4-FFF2-40B4-BE49-F238E27FC236}">
                  <a16:creationId xmlns:a16="http://schemas.microsoft.com/office/drawing/2014/main" id="{A1B9AE74-7DDE-FCC0-A50C-4ABD49D075F4}"/>
                </a:ext>
              </a:extLst>
            </p:cNvPr>
            <p:cNvSpPr/>
            <p:nvPr/>
          </p:nvSpPr>
          <p:spPr>
            <a:xfrm>
              <a:off x="0" y="0"/>
              <a:ext cx="4818380" cy="4818380"/>
            </a:xfrm>
            <a:custGeom>
              <a:avLst/>
              <a:gdLst/>
              <a:ahLst/>
              <a:cxnLst/>
              <a:rect l="l" t="t" r="r" b="b"/>
              <a:pathLst>
                <a:path w="4818380" h="4818380">
                  <a:moveTo>
                    <a:pt x="0" y="4818002"/>
                  </a:moveTo>
                  <a:lnTo>
                    <a:pt x="4818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46">
              <a:extLst>
                <a:ext uri="{FF2B5EF4-FFF2-40B4-BE49-F238E27FC236}">
                  <a16:creationId xmlns:a16="http://schemas.microsoft.com/office/drawing/2014/main" id="{E5532472-F2E7-812A-6154-7950FF95F1CC}"/>
                </a:ext>
              </a:extLst>
            </p:cNvPr>
            <p:cNvSpPr/>
            <p:nvPr/>
          </p:nvSpPr>
          <p:spPr>
            <a:xfrm>
              <a:off x="0" y="0"/>
              <a:ext cx="4950460" cy="4950460"/>
            </a:xfrm>
            <a:custGeom>
              <a:avLst/>
              <a:gdLst/>
              <a:ahLst/>
              <a:cxnLst/>
              <a:rect l="l" t="t" r="r" b="b"/>
              <a:pathLst>
                <a:path w="4950460" h="4950460">
                  <a:moveTo>
                    <a:pt x="0" y="4949978"/>
                  </a:moveTo>
                  <a:lnTo>
                    <a:pt x="494997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47">
              <a:extLst>
                <a:ext uri="{FF2B5EF4-FFF2-40B4-BE49-F238E27FC236}">
                  <a16:creationId xmlns:a16="http://schemas.microsoft.com/office/drawing/2014/main" id="{9F34B692-5591-44D5-AD3F-3387FA4D86EA}"/>
                </a:ext>
              </a:extLst>
            </p:cNvPr>
            <p:cNvSpPr/>
            <p:nvPr/>
          </p:nvSpPr>
          <p:spPr>
            <a:xfrm>
              <a:off x="0" y="0"/>
              <a:ext cx="5082540" cy="5082540"/>
            </a:xfrm>
            <a:custGeom>
              <a:avLst/>
              <a:gdLst/>
              <a:ahLst/>
              <a:cxnLst/>
              <a:rect l="l" t="t" r="r" b="b"/>
              <a:pathLst>
                <a:path w="5082540" h="5082540">
                  <a:moveTo>
                    <a:pt x="0" y="5081953"/>
                  </a:moveTo>
                  <a:lnTo>
                    <a:pt x="5081953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48">
              <a:extLst>
                <a:ext uri="{FF2B5EF4-FFF2-40B4-BE49-F238E27FC236}">
                  <a16:creationId xmlns:a16="http://schemas.microsoft.com/office/drawing/2014/main" id="{DCD48BFC-23DC-C9D5-27FD-18DB05A4A3D9}"/>
                </a:ext>
              </a:extLst>
            </p:cNvPr>
            <p:cNvSpPr/>
            <p:nvPr/>
          </p:nvSpPr>
          <p:spPr>
            <a:xfrm>
              <a:off x="0" y="0"/>
              <a:ext cx="5213985" cy="5213985"/>
            </a:xfrm>
            <a:custGeom>
              <a:avLst/>
              <a:gdLst/>
              <a:ahLst/>
              <a:cxnLst/>
              <a:rect l="l" t="t" r="r" b="b"/>
              <a:pathLst>
                <a:path w="5213985" h="5213985">
                  <a:moveTo>
                    <a:pt x="0" y="5213928"/>
                  </a:moveTo>
                  <a:lnTo>
                    <a:pt x="521392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49">
              <a:extLst>
                <a:ext uri="{FF2B5EF4-FFF2-40B4-BE49-F238E27FC236}">
                  <a16:creationId xmlns:a16="http://schemas.microsoft.com/office/drawing/2014/main" id="{0567F0A1-CB43-9D29-C3BB-907E552F7990}"/>
                </a:ext>
              </a:extLst>
            </p:cNvPr>
            <p:cNvSpPr/>
            <p:nvPr/>
          </p:nvSpPr>
          <p:spPr>
            <a:xfrm>
              <a:off x="0" y="0"/>
              <a:ext cx="5346065" cy="5346065"/>
            </a:xfrm>
            <a:custGeom>
              <a:avLst/>
              <a:gdLst/>
              <a:ahLst/>
              <a:cxnLst/>
              <a:rect l="l" t="t" r="r" b="b"/>
              <a:pathLst>
                <a:path w="5346065" h="5346065">
                  <a:moveTo>
                    <a:pt x="0" y="5345901"/>
                  </a:moveTo>
                  <a:lnTo>
                    <a:pt x="534590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0">
              <a:extLst>
                <a:ext uri="{FF2B5EF4-FFF2-40B4-BE49-F238E27FC236}">
                  <a16:creationId xmlns:a16="http://schemas.microsoft.com/office/drawing/2014/main" id="{CB5B2D8A-0597-2625-400B-7685F3127B90}"/>
                </a:ext>
              </a:extLst>
            </p:cNvPr>
            <p:cNvSpPr/>
            <p:nvPr/>
          </p:nvSpPr>
          <p:spPr>
            <a:xfrm>
              <a:off x="0" y="0"/>
              <a:ext cx="5478145" cy="5478145"/>
            </a:xfrm>
            <a:custGeom>
              <a:avLst/>
              <a:gdLst/>
              <a:ahLst/>
              <a:cxnLst/>
              <a:rect l="l" t="t" r="r" b="b"/>
              <a:pathLst>
                <a:path w="5478145" h="5478145">
                  <a:moveTo>
                    <a:pt x="0" y="5477875"/>
                  </a:moveTo>
                  <a:lnTo>
                    <a:pt x="547787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1">
              <a:extLst>
                <a:ext uri="{FF2B5EF4-FFF2-40B4-BE49-F238E27FC236}">
                  <a16:creationId xmlns:a16="http://schemas.microsoft.com/office/drawing/2014/main" id="{64170D8B-C4D1-8718-52E8-3E07569CDF9A}"/>
                </a:ext>
              </a:extLst>
            </p:cNvPr>
            <p:cNvSpPr/>
            <p:nvPr/>
          </p:nvSpPr>
          <p:spPr>
            <a:xfrm>
              <a:off x="0" y="0"/>
              <a:ext cx="5610225" cy="5610225"/>
            </a:xfrm>
            <a:custGeom>
              <a:avLst/>
              <a:gdLst/>
              <a:ahLst/>
              <a:cxnLst/>
              <a:rect l="l" t="t" r="r" b="b"/>
              <a:pathLst>
                <a:path w="5610225" h="5610225">
                  <a:moveTo>
                    <a:pt x="0" y="5609851"/>
                  </a:moveTo>
                  <a:lnTo>
                    <a:pt x="560985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2">
              <a:extLst>
                <a:ext uri="{FF2B5EF4-FFF2-40B4-BE49-F238E27FC236}">
                  <a16:creationId xmlns:a16="http://schemas.microsoft.com/office/drawing/2014/main" id="{1331AC96-2B1E-39B1-AE04-B8B76CDF11AA}"/>
                </a:ext>
              </a:extLst>
            </p:cNvPr>
            <p:cNvSpPr/>
            <p:nvPr/>
          </p:nvSpPr>
          <p:spPr>
            <a:xfrm>
              <a:off x="0" y="0"/>
              <a:ext cx="5742305" cy="5742305"/>
            </a:xfrm>
            <a:custGeom>
              <a:avLst/>
              <a:gdLst/>
              <a:ahLst/>
              <a:cxnLst/>
              <a:rect l="l" t="t" r="r" b="b"/>
              <a:pathLst>
                <a:path w="5742305" h="5742305">
                  <a:moveTo>
                    <a:pt x="0" y="5741826"/>
                  </a:moveTo>
                  <a:lnTo>
                    <a:pt x="5741826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3">
              <a:extLst>
                <a:ext uri="{FF2B5EF4-FFF2-40B4-BE49-F238E27FC236}">
                  <a16:creationId xmlns:a16="http://schemas.microsoft.com/office/drawing/2014/main" id="{80FB9E41-FF65-3C1D-1509-D2B765741D72}"/>
                </a:ext>
              </a:extLst>
            </p:cNvPr>
            <p:cNvSpPr/>
            <p:nvPr/>
          </p:nvSpPr>
          <p:spPr>
            <a:xfrm>
              <a:off x="0" y="0"/>
              <a:ext cx="5874385" cy="5874385"/>
            </a:xfrm>
            <a:custGeom>
              <a:avLst/>
              <a:gdLst/>
              <a:ahLst/>
              <a:cxnLst/>
              <a:rect l="l" t="t" r="r" b="b"/>
              <a:pathLst>
                <a:path w="5874385" h="5874385">
                  <a:moveTo>
                    <a:pt x="0" y="5873800"/>
                  </a:moveTo>
                  <a:lnTo>
                    <a:pt x="5873800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4">
              <a:extLst>
                <a:ext uri="{FF2B5EF4-FFF2-40B4-BE49-F238E27FC236}">
                  <a16:creationId xmlns:a16="http://schemas.microsoft.com/office/drawing/2014/main" id="{338D2F1A-3DDF-BCBA-1C54-366947C1CD67}"/>
                </a:ext>
              </a:extLst>
            </p:cNvPr>
            <p:cNvSpPr/>
            <p:nvPr/>
          </p:nvSpPr>
          <p:spPr>
            <a:xfrm>
              <a:off x="0" y="0"/>
              <a:ext cx="6005830" cy="6005830"/>
            </a:xfrm>
            <a:custGeom>
              <a:avLst/>
              <a:gdLst/>
              <a:ahLst/>
              <a:cxnLst/>
              <a:rect l="l" t="t" r="r" b="b"/>
              <a:pathLst>
                <a:path w="6005830" h="6005830">
                  <a:moveTo>
                    <a:pt x="0" y="6005774"/>
                  </a:moveTo>
                  <a:lnTo>
                    <a:pt x="6005774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5">
              <a:extLst>
                <a:ext uri="{FF2B5EF4-FFF2-40B4-BE49-F238E27FC236}">
                  <a16:creationId xmlns:a16="http://schemas.microsoft.com/office/drawing/2014/main" id="{D9558552-08E9-B3ED-366F-3298D1FD8C6B}"/>
                </a:ext>
              </a:extLst>
            </p:cNvPr>
            <p:cNvSpPr/>
            <p:nvPr/>
          </p:nvSpPr>
          <p:spPr>
            <a:xfrm>
              <a:off x="0" y="0"/>
              <a:ext cx="6137910" cy="6137910"/>
            </a:xfrm>
            <a:custGeom>
              <a:avLst/>
              <a:gdLst/>
              <a:ahLst/>
              <a:cxnLst/>
              <a:rect l="l" t="t" r="r" b="b"/>
              <a:pathLst>
                <a:path w="6137910" h="6137910">
                  <a:moveTo>
                    <a:pt x="0" y="6137748"/>
                  </a:moveTo>
                  <a:lnTo>
                    <a:pt x="613774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56">
              <a:extLst>
                <a:ext uri="{FF2B5EF4-FFF2-40B4-BE49-F238E27FC236}">
                  <a16:creationId xmlns:a16="http://schemas.microsoft.com/office/drawing/2014/main" id="{192123AB-EC7F-0404-B7A4-BA1AB63B4049}"/>
                </a:ext>
              </a:extLst>
            </p:cNvPr>
            <p:cNvSpPr/>
            <p:nvPr/>
          </p:nvSpPr>
          <p:spPr>
            <a:xfrm>
              <a:off x="0" y="0"/>
              <a:ext cx="6269990" cy="6269990"/>
            </a:xfrm>
            <a:custGeom>
              <a:avLst/>
              <a:gdLst/>
              <a:ahLst/>
              <a:cxnLst/>
              <a:rect l="l" t="t" r="r" b="b"/>
              <a:pathLst>
                <a:path w="6269990" h="6269990">
                  <a:moveTo>
                    <a:pt x="0" y="6269722"/>
                  </a:moveTo>
                  <a:lnTo>
                    <a:pt x="626972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57">
              <a:extLst>
                <a:ext uri="{FF2B5EF4-FFF2-40B4-BE49-F238E27FC236}">
                  <a16:creationId xmlns:a16="http://schemas.microsoft.com/office/drawing/2014/main" id="{2A7E8DCA-30B8-FE86-7CD9-8AD33CAAD923}"/>
                </a:ext>
              </a:extLst>
            </p:cNvPr>
            <p:cNvSpPr/>
            <p:nvPr/>
          </p:nvSpPr>
          <p:spPr>
            <a:xfrm>
              <a:off x="0" y="0"/>
              <a:ext cx="6402070" cy="6402070"/>
            </a:xfrm>
            <a:custGeom>
              <a:avLst/>
              <a:gdLst/>
              <a:ahLst/>
              <a:cxnLst/>
              <a:rect l="l" t="t" r="r" b="b"/>
              <a:pathLst>
                <a:path w="6402070" h="6402070">
                  <a:moveTo>
                    <a:pt x="0" y="6401698"/>
                  </a:moveTo>
                  <a:lnTo>
                    <a:pt x="640169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58">
              <a:extLst>
                <a:ext uri="{FF2B5EF4-FFF2-40B4-BE49-F238E27FC236}">
                  <a16:creationId xmlns:a16="http://schemas.microsoft.com/office/drawing/2014/main" id="{A8C67ADF-1790-6AA1-BAD8-581357CA04DF}"/>
                </a:ext>
              </a:extLst>
            </p:cNvPr>
            <p:cNvSpPr/>
            <p:nvPr/>
          </p:nvSpPr>
          <p:spPr>
            <a:xfrm>
              <a:off x="0" y="0"/>
              <a:ext cx="6534150" cy="6534150"/>
            </a:xfrm>
            <a:custGeom>
              <a:avLst/>
              <a:gdLst/>
              <a:ahLst/>
              <a:cxnLst/>
              <a:rect l="l" t="t" r="r" b="b"/>
              <a:pathLst>
                <a:path w="6534150" h="6534150">
                  <a:moveTo>
                    <a:pt x="0" y="6533672"/>
                  </a:moveTo>
                  <a:lnTo>
                    <a:pt x="653367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59">
              <a:extLst>
                <a:ext uri="{FF2B5EF4-FFF2-40B4-BE49-F238E27FC236}">
                  <a16:creationId xmlns:a16="http://schemas.microsoft.com/office/drawing/2014/main" id="{18A3F566-F731-1055-E982-EB4114F9B8CB}"/>
                </a:ext>
              </a:extLst>
            </p:cNvPr>
            <p:cNvSpPr/>
            <p:nvPr/>
          </p:nvSpPr>
          <p:spPr>
            <a:xfrm>
              <a:off x="0" y="0"/>
              <a:ext cx="6666230" cy="6666230"/>
            </a:xfrm>
            <a:custGeom>
              <a:avLst/>
              <a:gdLst/>
              <a:ahLst/>
              <a:cxnLst/>
              <a:rect l="l" t="t" r="r" b="b"/>
              <a:pathLst>
                <a:path w="6666230" h="6666230">
                  <a:moveTo>
                    <a:pt x="0" y="6665647"/>
                  </a:moveTo>
                  <a:lnTo>
                    <a:pt x="6665647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0">
              <a:extLst>
                <a:ext uri="{FF2B5EF4-FFF2-40B4-BE49-F238E27FC236}">
                  <a16:creationId xmlns:a16="http://schemas.microsoft.com/office/drawing/2014/main" id="{FEB861F4-177D-A711-19B4-E70E84DBC399}"/>
                </a:ext>
              </a:extLst>
            </p:cNvPr>
            <p:cNvSpPr/>
            <p:nvPr/>
          </p:nvSpPr>
          <p:spPr>
            <a:xfrm>
              <a:off x="0" y="0"/>
              <a:ext cx="6797675" cy="6797675"/>
            </a:xfrm>
            <a:custGeom>
              <a:avLst/>
              <a:gdLst/>
              <a:ahLst/>
              <a:cxnLst/>
              <a:rect l="l" t="t" r="r" b="b"/>
              <a:pathLst>
                <a:path w="6797675" h="6797675">
                  <a:moveTo>
                    <a:pt x="0" y="6797621"/>
                  </a:moveTo>
                  <a:lnTo>
                    <a:pt x="679762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1">
              <a:extLst>
                <a:ext uri="{FF2B5EF4-FFF2-40B4-BE49-F238E27FC236}">
                  <a16:creationId xmlns:a16="http://schemas.microsoft.com/office/drawing/2014/main" id="{CCBA8644-B0A3-1105-D7D8-B222EBC37575}"/>
                </a:ext>
              </a:extLst>
            </p:cNvPr>
            <p:cNvSpPr/>
            <p:nvPr/>
          </p:nvSpPr>
          <p:spPr>
            <a:xfrm>
              <a:off x="0" y="0"/>
              <a:ext cx="6929755" cy="6929755"/>
            </a:xfrm>
            <a:custGeom>
              <a:avLst/>
              <a:gdLst/>
              <a:ahLst/>
              <a:cxnLst/>
              <a:rect l="l" t="t" r="r" b="b"/>
              <a:pathLst>
                <a:path w="6929755" h="6929755">
                  <a:moveTo>
                    <a:pt x="0" y="6929595"/>
                  </a:moveTo>
                  <a:lnTo>
                    <a:pt x="692959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2">
              <a:extLst>
                <a:ext uri="{FF2B5EF4-FFF2-40B4-BE49-F238E27FC236}">
                  <a16:creationId xmlns:a16="http://schemas.microsoft.com/office/drawing/2014/main" id="{03A3F209-2B22-8416-ABDC-FE36E5F8DD8B}"/>
                </a:ext>
              </a:extLst>
            </p:cNvPr>
            <p:cNvSpPr/>
            <p:nvPr/>
          </p:nvSpPr>
          <p:spPr>
            <a:xfrm>
              <a:off x="0" y="0"/>
              <a:ext cx="7061834" cy="7061834"/>
            </a:xfrm>
            <a:custGeom>
              <a:avLst/>
              <a:gdLst/>
              <a:ahLst/>
              <a:cxnLst/>
              <a:rect l="l" t="t" r="r" b="b"/>
              <a:pathLst>
                <a:path w="7061834" h="7061834">
                  <a:moveTo>
                    <a:pt x="0" y="7061571"/>
                  </a:moveTo>
                  <a:lnTo>
                    <a:pt x="706157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3">
              <a:extLst>
                <a:ext uri="{FF2B5EF4-FFF2-40B4-BE49-F238E27FC236}">
                  <a16:creationId xmlns:a16="http://schemas.microsoft.com/office/drawing/2014/main" id="{C0AAC9E4-BFEA-D562-4F8F-B2EE72A0D820}"/>
                </a:ext>
              </a:extLst>
            </p:cNvPr>
            <p:cNvSpPr/>
            <p:nvPr/>
          </p:nvSpPr>
          <p:spPr>
            <a:xfrm>
              <a:off x="0" y="0"/>
              <a:ext cx="7193915" cy="7193915"/>
            </a:xfrm>
            <a:custGeom>
              <a:avLst/>
              <a:gdLst/>
              <a:ahLst/>
              <a:cxnLst/>
              <a:rect l="l" t="t" r="r" b="b"/>
              <a:pathLst>
                <a:path w="7193915" h="7193915">
                  <a:moveTo>
                    <a:pt x="0" y="7193545"/>
                  </a:moveTo>
                  <a:lnTo>
                    <a:pt x="719354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4">
              <a:extLst>
                <a:ext uri="{FF2B5EF4-FFF2-40B4-BE49-F238E27FC236}">
                  <a16:creationId xmlns:a16="http://schemas.microsoft.com/office/drawing/2014/main" id="{46D2E9D8-59DA-D28A-0159-472AF0E28A2E}"/>
                </a:ext>
              </a:extLst>
            </p:cNvPr>
            <p:cNvSpPr/>
            <p:nvPr/>
          </p:nvSpPr>
          <p:spPr>
            <a:xfrm>
              <a:off x="0" y="89517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5">
              <a:extLst>
                <a:ext uri="{FF2B5EF4-FFF2-40B4-BE49-F238E27FC236}">
                  <a16:creationId xmlns:a16="http://schemas.microsoft.com/office/drawing/2014/main" id="{B0517E1A-E73A-9549-BE8B-C944536D404B}"/>
                </a:ext>
              </a:extLst>
            </p:cNvPr>
            <p:cNvSpPr/>
            <p:nvPr/>
          </p:nvSpPr>
          <p:spPr>
            <a:xfrm>
              <a:off x="0" y="221492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66">
              <a:extLst>
                <a:ext uri="{FF2B5EF4-FFF2-40B4-BE49-F238E27FC236}">
                  <a16:creationId xmlns:a16="http://schemas.microsoft.com/office/drawing/2014/main" id="{D873F96A-E4E8-865A-596A-26E903F8F58C}"/>
                </a:ext>
              </a:extLst>
            </p:cNvPr>
            <p:cNvSpPr/>
            <p:nvPr/>
          </p:nvSpPr>
          <p:spPr>
            <a:xfrm>
              <a:off x="0" y="353465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67">
              <a:extLst>
                <a:ext uri="{FF2B5EF4-FFF2-40B4-BE49-F238E27FC236}">
                  <a16:creationId xmlns:a16="http://schemas.microsoft.com/office/drawing/2014/main" id="{C0726902-989E-A2A5-36E7-2E629C056BFD}"/>
                </a:ext>
              </a:extLst>
            </p:cNvPr>
            <p:cNvSpPr/>
            <p:nvPr/>
          </p:nvSpPr>
          <p:spPr>
            <a:xfrm>
              <a:off x="0" y="485440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68">
              <a:extLst>
                <a:ext uri="{FF2B5EF4-FFF2-40B4-BE49-F238E27FC236}">
                  <a16:creationId xmlns:a16="http://schemas.microsoft.com/office/drawing/2014/main" id="{FCF912A3-97BD-1A91-552E-CB6BA9070BD7}"/>
                </a:ext>
              </a:extLst>
            </p:cNvPr>
            <p:cNvSpPr/>
            <p:nvPr/>
          </p:nvSpPr>
          <p:spPr>
            <a:xfrm>
              <a:off x="0" y="617415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69">
              <a:extLst>
                <a:ext uri="{FF2B5EF4-FFF2-40B4-BE49-F238E27FC236}">
                  <a16:creationId xmlns:a16="http://schemas.microsoft.com/office/drawing/2014/main" id="{E969FD46-90E9-204A-5789-3DD162EA38CF}"/>
                </a:ext>
              </a:extLst>
            </p:cNvPr>
            <p:cNvSpPr/>
            <p:nvPr/>
          </p:nvSpPr>
          <p:spPr>
            <a:xfrm>
              <a:off x="0" y="749389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0">
              <a:extLst>
                <a:ext uri="{FF2B5EF4-FFF2-40B4-BE49-F238E27FC236}">
                  <a16:creationId xmlns:a16="http://schemas.microsoft.com/office/drawing/2014/main" id="{367EE5FF-0B2B-7157-6CC8-989E34330B01}"/>
                </a:ext>
              </a:extLst>
            </p:cNvPr>
            <p:cNvSpPr/>
            <p:nvPr/>
          </p:nvSpPr>
          <p:spPr>
            <a:xfrm>
              <a:off x="0" y="881363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1">
              <a:extLst>
                <a:ext uri="{FF2B5EF4-FFF2-40B4-BE49-F238E27FC236}">
                  <a16:creationId xmlns:a16="http://schemas.microsoft.com/office/drawing/2014/main" id="{BF5F7476-5F08-F260-CEAB-5D8D838E9C09}"/>
                </a:ext>
              </a:extLst>
            </p:cNvPr>
            <p:cNvSpPr/>
            <p:nvPr/>
          </p:nvSpPr>
          <p:spPr>
            <a:xfrm>
              <a:off x="0" y="1013338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2">
              <a:extLst>
                <a:ext uri="{FF2B5EF4-FFF2-40B4-BE49-F238E27FC236}">
                  <a16:creationId xmlns:a16="http://schemas.microsoft.com/office/drawing/2014/main" id="{07E497AE-8ED4-0FDC-179E-AF5C79B210C2}"/>
                </a:ext>
              </a:extLst>
            </p:cNvPr>
            <p:cNvSpPr/>
            <p:nvPr/>
          </p:nvSpPr>
          <p:spPr>
            <a:xfrm>
              <a:off x="0" y="1145311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3">
              <a:extLst>
                <a:ext uri="{FF2B5EF4-FFF2-40B4-BE49-F238E27FC236}">
                  <a16:creationId xmlns:a16="http://schemas.microsoft.com/office/drawing/2014/main" id="{F6553D36-EF4E-D67A-3869-B597422D2E47}"/>
                </a:ext>
              </a:extLst>
            </p:cNvPr>
            <p:cNvSpPr/>
            <p:nvPr/>
          </p:nvSpPr>
          <p:spPr>
            <a:xfrm>
              <a:off x="0" y="1277286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4">
              <a:extLst>
                <a:ext uri="{FF2B5EF4-FFF2-40B4-BE49-F238E27FC236}">
                  <a16:creationId xmlns:a16="http://schemas.microsoft.com/office/drawing/2014/main" id="{FE291479-7097-5385-791E-FE366DC013E0}"/>
                </a:ext>
              </a:extLst>
            </p:cNvPr>
            <p:cNvSpPr/>
            <p:nvPr/>
          </p:nvSpPr>
          <p:spPr>
            <a:xfrm>
              <a:off x="0" y="1409262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5">
              <a:extLst>
                <a:ext uri="{FF2B5EF4-FFF2-40B4-BE49-F238E27FC236}">
                  <a16:creationId xmlns:a16="http://schemas.microsoft.com/office/drawing/2014/main" id="{E8C26177-96C4-3D7E-7957-76701201B3D5}"/>
                </a:ext>
              </a:extLst>
            </p:cNvPr>
            <p:cNvSpPr/>
            <p:nvPr/>
          </p:nvSpPr>
          <p:spPr>
            <a:xfrm>
              <a:off x="0" y="1541236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76">
              <a:extLst>
                <a:ext uri="{FF2B5EF4-FFF2-40B4-BE49-F238E27FC236}">
                  <a16:creationId xmlns:a16="http://schemas.microsoft.com/office/drawing/2014/main" id="{5AB20C08-FDB4-F571-3590-37C03EFBB7FD}"/>
                </a:ext>
              </a:extLst>
            </p:cNvPr>
            <p:cNvSpPr/>
            <p:nvPr/>
          </p:nvSpPr>
          <p:spPr>
            <a:xfrm>
              <a:off x="0" y="1673211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77">
              <a:extLst>
                <a:ext uri="{FF2B5EF4-FFF2-40B4-BE49-F238E27FC236}">
                  <a16:creationId xmlns:a16="http://schemas.microsoft.com/office/drawing/2014/main" id="{25E3C8CA-15D9-93B2-A61F-06BE721CCB84}"/>
                </a:ext>
              </a:extLst>
            </p:cNvPr>
            <p:cNvSpPr/>
            <p:nvPr/>
          </p:nvSpPr>
          <p:spPr>
            <a:xfrm>
              <a:off x="0" y="1805184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78">
              <a:extLst>
                <a:ext uri="{FF2B5EF4-FFF2-40B4-BE49-F238E27FC236}">
                  <a16:creationId xmlns:a16="http://schemas.microsoft.com/office/drawing/2014/main" id="{6AAD8A85-58F9-0B5D-2409-9A2E5E96A86B}"/>
                </a:ext>
              </a:extLst>
            </p:cNvPr>
            <p:cNvSpPr/>
            <p:nvPr/>
          </p:nvSpPr>
          <p:spPr>
            <a:xfrm>
              <a:off x="0" y="1937159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79">
              <a:extLst>
                <a:ext uri="{FF2B5EF4-FFF2-40B4-BE49-F238E27FC236}">
                  <a16:creationId xmlns:a16="http://schemas.microsoft.com/office/drawing/2014/main" id="{746BEC96-842A-C55E-81A6-756BDC3C55D7}"/>
                </a:ext>
              </a:extLst>
            </p:cNvPr>
            <p:cNvSpPr/>
            <p:nvPr/>
          </p:nvSpPr>
          <p:spPr>
            <a:xfrm>
              <a:off x="0" y="2069135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0">
              <a:extLst>
                <a:ext uri="{FF2B5EF4-FFF2-40B4-BE49-F238E27FC236}">
                  <a16:creationId xmlns:a16="http://schemas.microsoft.com/office/drawing/2014/main" id="{FE341066-8F47-06E6-CA70-F99710DA8C6E}"/>
                </a:ext>
              </a:extLst>
            </p:cNvPr>
            <p:cNvSpPr/>
            <p:nvPr/>
          </p:nvSpPr>
          <p:spPr>
            <a:xfrm>
              <a:off x="0" y="2201109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1">
              <a:extLst>
                <a:ext uri="{FF2B5EF4-FFF2-40B4-BE49-F238E27FC236}">
                  <a16:creationId xmlns:a16="http://schemas.microsoft.com/office/drawing/2014/main" id="{84A06CD0-8672-DF7F-9DD0-8012430C94A3}"/>
                </a:ext>
              </a:extLst>
            </p:cNvPr>
            <p:cNvSpPr/>
            <p:nvPr/>
          </p:nvSpPr>
          <p:spPr>
            <a:xfrm>
              <a:off x="0" y="2333084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2">
              <a:extLst>
                <a:ext uri="{FF2B5EF4-FFF2-40B4-BE49-F238E27FC236}">
                  <a16:creationId xmlns:a16="http://schemas.microsoft.com/office/drawing/2014/main" id="{037DEE20-4A67-FAF1-5373-2AD3713EDDC7}"/>
                </a:ext>
              </a:extLst>
            </p:cNvPr>
            <p:cNvSpPr/>
            <p:nvPr/>
          </p:nvSpPr>
          <p:spPr>
            <a:xfrm>
              <a:off x="0" y="2465058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3">
              <a:extLst>
                <a:ext uri="{FF2B5EF4-FFF2-40B4-BE49-F238E27FC236}">
                  <a16:creationId xmlns:a16="http://schemas.microsoft.com/office/drawing/2014/main" id="{B4BAC6D5-93A2-74FA-0925-CCEDA3BDBCBA}"/>
                </a:ext>
              </a:extLst>
            </p:cNvPr>
            <p:cNvSpPr/>
            <p:nvPr/>
          </p:nvSpPr>
          <p:spPr>
            <a:xfrm>
              <a:off x="0" y="2597032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4">
              <a:extLst>
                <a:ext uri="{FF2B5EF4-FFF2-40B4-BE49-F238E27FC236}">
                  <a16:creationId xmlns:a16="http://schemas.microsoft.com/office/drawing/2014/main" id="{E808CD10-37C3-49FB-1D8E-84373DD6A514}"/>
                </a:ext>
              </a:extLst>
            </p:cNvPr>
            <p:cNvSpPr/>
            <p:nvPr/>
          </p:nvSpPr>
          <p:spPr>
            <a:xfrm>
              <a:off x="0" y="2729005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5">
              <a:extLst>
                <a:ext uri="{FF2B5EF4-FFF2-40B4-BE49-F238E27FC236}">
                  <a16:creationId xmlns:a16="http://schemas.microsoft.com/office/drawing/2014/main" id="{641091C0-4058-9755-E2FE-9B5B02DA5B1D}"/>
                </a:ext>
              </a:extLst>
            </p:cNvPr>
            <p:cNvSpPr/>
            <p:nvPr/>
          </p:nvSpPr>
          <p:spPr>
            <a:xfrm>
              <a:off x="0" y="2860981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86">
              <a:extLst>
                <a:ext uri="{FF2B5EF4-FFF2-40B4-BE49-F238E27FC236}">
                  <a16:creationId xmlns:a16="http://schemas.microsoft.com/office/drawing/2014/main" id="{DD26CFA5-C358-7358-67B5-7F690F940940}"/>
                </a:ext>
              </a:extLst>
            </p:cNvPr>
            <p:cNvSpPr/>
            <p:nvPr/>
          </p:nvSpPr>
          <p:spPr>
            <a:xfrm>
              <a:off x="0" y="2992956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87">
              <a:extLst>
                <a:ext uri="{FF2B5EF4-FFF2-40B4-BE49-F238E27FC236}">
                  <a16:creationId xmlns:a16="http://schemas.microsoft.com/office/drawing/2014/main" id="{323C81F5-9C9F-7946-2AFD-EF1866C5F757}"/>
                </a:ext>
              </a:extLst>
            </p:cNvPr>
            <p:cNvSpPr/>
            <p:nvPr/>
          </p:nvSpPr>
          <p:spPr>
            <a:xfrm>
              <a:off x="0" y="3124929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88">
              <a:extLst>
                <a:ext uri="{FF2B5EF4-FFF2-40B4-BE49-F238E27FC236}">
                  <a16:creationId xmlns:a16="http://schemas.microsoft.com/office/drawing/2014/main" id="{38BD4CA2-E850-4E24-7ADB-181E979CB255}"/>
                </a:ext>
              </a:extLst>
            </p:cNvPr>
            <p:cNvSpPr/>
            <p:nvPr/>
          </p:nvSpPr>
          <p:spPr>
            <a:xfrm>
              <a:off x="0" y="3256905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89">
              <a:extLst>
                <a:ext uri="{FF2B5EF4-FFF2-40B4-BE49-F238E27FC236}">
                  <a16:creationId xmlns:a16="http://schemas.microsoft.com/office/drawing/2014/main" id="{A3DA642E-FB47-46F4-B364-D008C8C7E44C}"/>
                </a:ext>
              </a:extLst>
            </p:cNvPr>
            <p:cNvSpPr/>
            <p:nvPr/>
          </p:nvSpPr>
          <p:spPr>
            <a:xfrm>
              <a:off x="0" y="3388878"/>
              <a:ext cx="7236459" cy="7236459"/>
            </a:xfrm>
            <a:custGeom>
              <a:avLst/>
              <a:gdLst/>
              <a:ahLst/>
              <a:cxnLst/>
              <a:rect l="l" t="t" r="r" b="b"/>
              <a:pathLst>
                <a:path w="7236459" h="7236459">
                  <a:moveTo>
                    <a:pt x="0" y="7236002"/>
                  </a:moveTo>
                  <a:lnTo>
                    <a:pt x="723600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0">
              <a:extLst>
                <a:ext uri="{FF2B5EF4-FFF2-40B4-BE49-F238E27FC236}">
                  <a16:creationId xmlns:a16="http://schemas.microsoft.com/office/drawing/2014/main" id="{A47C71A7-5C1C-7821-0178-B13ABB24D3D8}"/>
                </a:ext>
              </a:extLst>
            </p:cNvPr>
            <p:cNvSpPr/>
            <p:nvPr/>
          </p:nvSpPr>
          <p:spPr>
            <a:xfrm>
              <a:off x="64853" y="3520854"/>
              <a:ext cx="7171690" cy="7171690"/>
            </a:xfrm>
            <a:custGeom>
              <a:avLst/>
              <a:gdLst/>
              <a:ahLst/>
              <a:cxnLst/>
              <a:rect l="l" t="t" r="r" b="b"/>
              <a:pathLst>
                <a:path w="7171690" h="7171690">
                  <a:moveTo>
                    <a:pt x="0" y="7171148"/>
                  </a:moveTo>
                  <a:lnTo>
                    <a:pt x="717114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1">
              <a:extLst>
                <a:ext uri="{FF2B5EF4-FFF2-40B4-BE49-F238E27FC236}">
                  <a16:creationId xmlns:a16="http://schemas.microsoft.com/office/drawing/2014/main" id="{E41B0118-6E6E-9C66-1401-66ECDEFFB6AA}"/>
                </a:ext>
              </a:extLst>
            </p:cNvPr>
            <p:cNvSpPr/>
            <p:nvPr/>
          </p:nvSpPr>
          <p:spPr>
            <a:xfrm>
              <a:off x="196828" y="3652828"/>
              <a:ext cx="7039609" cy="7039609"/>
            </a:xfrm>
            <a:custGeom>
              <a:avLst/>
              <a:gdLst/>
              <a:ahLst/>
              <a:cxnLst/>
              <a:rect l="l" t="t" r="r" b="b"/>
              <a:pathLst>
                <a:path w="7039609" h="7039609">
                  <a:moveTo>
                    <a:pt x="0" y="7039174"/>
                  </a:moveTo>
                  <a:lnTo>
                    <a:pt x="7039174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2">
              <a:extLst>
                <a:ext uri="{FF2B5EF4-FFF2-40B4-BE49-F238E27FC236}">
                  <a16:creationId xmlns:a16="http://schemas.microsoft.com/office/drawing/2014/main" id="{FAA74045-DEAC-516B-753C-4756ADB813CE}"/>
                </a:ext>
              </a:extLst>
            </p:cNvPr>
            <p:cNvSpPr/>
            <p:nvPr/>
          </p:nvSpPr>
          <p:spPr>
            <a:xfrm>
              <a:off x="328801" y="3784802"/>
              <a:ext cx="6907530" cy="6907530"/>
            </a:xfrm>
            <a:custGeom>
              <a:avLst/>
              <a:gdLst/>
              <a:ahLst/>
              <a:cxnLst/>
              <a:rect l="l" t="t" r="r" b="b"/>
              <a:pathLst>
                <a:path w="6907530" h="6907530">
                  <a:moveTo>
                    <a:pt x="0" y="6907200"/>
                  </a:moveTo>
                  <a:lnTo>
                    <a:pt x="6907200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3">
              <a:extLst>
                <a:ext uri="{FF2B5EF4-FFF2-40B4-BE49-F238E27FC236}">
                  <a16:creationId xmlns:a16="http://schemas.microsoft.com/office/drawing/2014/main" id="{FE853340-0F2A-6F25-20CC-D2C0C1A895C6}"/>
                </a:ext>
              </a:extLst>
            </p:cNvPr>
            <p:cNvSpPr/>
            <p:nvPr/>
          </p:nvSpPr>
          <p:spPr>
            <a:xfrm>
              <a:off x="460777" y="3916778"/>
              <a:ext cx="6775450" cy="6775450"/>
            </a:xfrm>
            <a:custGeom>
              <a:avLst/>
              <a:gdLst/>
              <a:ahLst/>
              <a:cxnLst/>
              <a:rect l="l" t="t" r="r" b="b"/>
              <a:pathLst>
                <a:path w="6775450" h="6775450">
                  <a:moveTo>
                    <a:pt x="0" y="6775224"/>
                  </a:moveTo>
                  <a:lnTo>
                    <a:pt x="6775224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4">
              <a:extLst>
                <a:ext uri="{FF2B5EF4-FFF2-40B4-BE49-F238E27FC236}">
                  <a16:creationId xmlns:a16="http://schemas.microsoft.com/office/drawing/2014/main" id="{FF1E0A17-0FFE-0E26-8E67-D77E785FFAF6}"/>
                </a:ext>
              </a:extLst>
            </p:cNvPr>
            <p:cNvSpPr/>
            <p:nvPr/>
          </p:nvSpPr>
          <p:spPr>
            <a:xfrm>
              <a:off x="592750" y="4048751"/>
              <a:ext cx="6643370" cy="6643370"/>
            </a:xfrm>
            <a:custGeom>
              <a:avLst/>
              <a:gdLst/>
              <a:ahLst/>
              <a:cxnLst/>
              <a:rect l="l" t="t" r="r" b="b"/>
              <a:pathLst>
                <a:path w="6643370" h="6643370">
                  <a:moveTo>
                    <a:pt x="0" y="6643251"/>
                  </a:moveTo>
                  <a:lnTo>
                    <a:pt x="664325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5">
              <a:extLst>
                <a:ext uri="{FF2B5EF4-FFF2-40B4-BE49-F238E27FC236}">
                  <a16:creationId xmlns:a16="http://schemas.microsoft.com/office/drawing/2014/main" id="{BDA8D659-A068-670E-6C5A-D14806371FF4}"/>
                </a:ext>
              </a:extLst>
            </p:cNvPr>
            <p:cNvSpPr/>
            <p:nvPr/>
          </p:nvSpPr>
          <p:spPr>
            <a:xfrm>
              <a:off x="724726" y="4180727"/>
              <a:ext cx="6511290" cy="6511290"/>
            </a:xfrm>
            <a:custGeom>
              <a:avLst/>
              <a:gdLst/>
              <a:ahLst/>
              <a:cxnLst/>
              <a:rect l="l" t="t" r="r" b="b"/>
              <a:pathLst>
                <a:path w="6511290" h="6511290">
                  <a:moveTo>
                    <a:pt x="0" y="6511275"/>
                  </a:moveTo>
                  <a:lnTo>
                    <a:pt x="651127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96">
              <a:extLst>
                <a:ext uri="{FF2B5EF4-FFF2-40B4-BE49-F238E27FC236}">
                  <a16:creationId xmlns:a16="http://schemas.microsoft.com/office/drawing/2014/main" id="{619C2098-03C8-EF1F-3396-1AB2E935EAF3}"/>
                </a:ext>
              </a:extLst>
            </p:cNvPr>
            <p:cNvSpPr/>
            <p:nvPr/>
          </p:nvSpPr>
          <p:spPr>
            <a:xfrm>
              <a:off x="856701" y="4312701"/>
              <a:ext cx="6379845" cy="6379845"/>
            </a:xfrm>
            <a:custGeom>
              <a:avLst/>
              <a:gdLst/>
              <a:ahLst/>
              <a:cxnLst/>
              <a:rect l="l" t="t" r="r" b="b"/>
              <a:pathLst>
                <a:path w="6379845" h="6379845">
                  <a:moveTo>
                    <a:pt x="0" y="6379301"/>
                  </a:moveTo>
                  <a:lnTo>
                    <a:pt x="637930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97">
              <a:extLst>
                <a:ext uri="{FF2B5EF4-FFF2-40B4-BE49-F238E27FC236}">
                  <a16:creationId xmlns:a16="http://schemas.microsoft.com/office/drawing/2014/main" id="{FBDFBF3B-1209-E242-B8C7-30B4685DB984}"/>
                </a:ext>
              </a:extLst>
            </p:cNvPr>
            <p:cNvSpPr/>
            <p:nvPr/>
          </p:nvSpPr>
          <p:spPr>
            <a:xfrm>
              <a:off x="988674" y="4444675"/>
              <a:ext cx="6247765" cy="6247765"/>
            </a:xfrm>
            <a:custGeom>
              <a:avLst/>
              <a:gdLst/>
              <a:ahLst/>
              <a:cxnLst/>
              <a:rect l="l" t="t" r="r" b="b"/>
              <a:pathLst>
                <a:path w="6247765" h="6247765">
                  <a:moveTo>
                    <a:pt x="0" y="6247327"/>
                  </a:moveTo>
                  <a:lnTo>
                    <a:pt x="6247327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98">
              <a:extLst>
                <a:ext uri="{FF2B5EF4-FFF2-40B4-BE49-F238E27FC236}">
                  <a16:creationId xmlns:a16="http://schemas.microsoft.com/office/drawing/2014/main" id="{7A0BACF0-9EAD-0C9F-8EC5-57470E2EF7B4}"/>
                </a:ext>
              </a:extLst>
            </p:cNvPr>
            <p:cNvSpPr/>
            <p:nvPr/>
          </p:nvSpPr>
          <p:spPr>
            <a:xfrm>
              <a:off x="1120648" y="4576648"/>
              <a:ext cx="6115685" cy="6115685"/>
            </a:xfrm>
            <a:custGeom>
              <a:avLst/>
              <a:gdLst/>
              <a:ahLst/>
              <a:cxnLst/>
              <a:rect l="l" t="t" r="r" b="b"/>
              <a:pathLst>
                <a:path w="6115684" h="6115684">
                  <a:moveTo>
                    <a:pt x="0" y="6115354"/>
                  </a:moveTo>
                  <a:lnTo>
                    <a:pt x="6115354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99">
              <a:extLst>
                <a:ext uri="{FF2B5EF4-FFF2-40B4-BE49-F238E27FC236}">
                  <a16:creationId xmlns:a16="http://schemas.microsoft.com/office/drawing/2014/main" id="{3355AA1D-EA56-9F84-7DF4-FB76C8B67179}"/>
                </a:ext>
              </a:extLst>
            </p:cNvPr>
            <p:cNvSpPr/>
            <p:nvPr/>
          </p:nvSpPr>
          <p:spPr>
            <a:xfrm>
              <a:off x="1252623" y="4708624"/>
              <a:ext cx="5983605" cy="5983605"/>
            </a:xfrm>
            <a:custGeom>
              <a:avLst/>
              <a:gdLst/>
              <a:ahLst/>
              <a:cxnLst/>
              <a:rect l="l" t="t" r="r" b="b"/>
              <a:pathLst>
                <a:path w="5983605" h="5983605">
                  <a:moveTo>
                    <a:pt x="0" y="5983378"/>
                  </a:moveTo>
                  <a:lnTo>
                    <a:pt x="598337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0">
              <a:extLst>
                <a:ext uri="{FF2B5EF4-FFF2-40B4-BE49-F238E27FC236}">
                  <a16:creationId xmlns:a16="http://schemas.microsoft.com/office/drawing/2014/main" id="{B7EBC3D3-A2F9-C2BC-06C3-171E94E70DA6}"/>
                </a:ext>
              </a:extLst>
            </p:cNvPr>
            <p:cNvSpPr/>
            <p:nvPr/>
          </p:nvSpPr>
          <p:spPr>
            <a:xfrm>
              <a:off x="1384596" y="4840597"/>
              <a:ext cx="5851525" cy="5851525"/>
            </a:xfrm>
            <a:custGeom>
              <a:avLst/>
              <a:gdLst/>
              <a:ahLst/>
              <a:cxnLst/>
              <a:rect l="l" t="t" r="r" b="b"/>
              <a:pathLst>
                <a:path w="5851525" h="5851525">
                  <a:moveTo>
                    <a:pt x="0" y="5851405"/>
                  </a:moveTo>
                  <a:lnTo>
                    <a:pt x="585140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1">
              <a:extLst>
                <a:ext uri="{FF2B5EF4-FFF2-40B4-BE49-F238E27FC236}">
                  <a16:creationId xmlns:a16="http://schemas.microsoft.com/office/drawing/2014/main" id="{0CFA18AB-B74A-AAC1-83B6-D4217AAD7F7C}"/>
                </a:ext>
              </a:extLst>
            </p:cNvPr>
            <p:cNvSpPr/>
            <p:nvPr/>
          </p:nvSpPr>
          <p:spPr>
            <a:xfrm>
              <a:off x="1516572" y="4972573"/>
              <a:ext cx="5719445" cy="5719445"/>
            </a:xfrm>
            <a:custGeom>
              <a:avLst/>
              <a:gdLst/>
              <a:ahLst/>
              <a:cxnLst/>
              <a:rect l="l" t="t" r="r" b="b"/>
              <a:pathLst>
                <a:path w="5719445" h="5719445">
                  <a:moveTo>
                    <a:pt x="0" y="5719429"/>
                  </a:moveTo>
                  <a:lnTo>
                    <a:pt x="5719429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2">
              <a:extLst>
                <a:ext uri="{FF2B5EF4-FFF2-40B4-BE49-F238E27FC236}">
                  <a16:creationId xmlns:a16="http://schemas.microsoft.com/office/drawing/2014/main" id="{3D5BD6E4-F07B-D183-901B-F3B172E7C299}"/>
                </a:ext>
              </a:extLst>
            </p:cNvPr>
            <p:cNvSpPr/>
            <p:nvPr/>
          </p:nvSpPr>
          <p:spPr>
            <a:xfrm>
              <a:off x="1648547" y="5104548"/>
              <a:ext cx="5588000" cy="5588000"/>
            </a:xfrm>
            <a:custGeom>
              <a:avLst/>
              <a:gdLst/>
              <a:ahLst/>
              <a:cxnLst/>
              <a:rect l="l" t="t" r="r" b="b"/>
              <a:pathLst>
                <a:path w="5588000" h="5588000">
                  <a:moveTo>
                    <a:pt x="0" y="5587454"/>
                  </a:moveTo>
                  <a:lnTo>
                    <a:pt x="5587454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3">
              <a:extLst>
                <a:ext uri="{FF2B5EF4-FFF2-40B4-BE49-F238E27FC236}">
                  <a16:creationId xmlns:a16="http://schemas.microsoft.com/office/drawing/2014/main" id="{F519C40F-3E1D-002E-E022-12B51A05D768}"/>
                </a:ext>
              </a:extLst>
            </p:cNvPr>
            <p:cNvSpPr/>
            <p:nvPr/>
          </p:nvSpPr>
          <p:spPr>
            <a:xfrm>
              <a:off x="1780521" y="5236521"/>
              <a:ext cx="5455920" cy="5455920"/>
            </a:xfrm>
            <a:custGeom>
              <a:avLst/>
              <a:gdLst/>
              <a:ahLst/>
              <a:cxnLst/>
              <a:rect l="l" t="t" r="r" b="b"/>
              <a:pathLst>
                <a:path w="5455920" h="5455920">
                  <a:moveTo>
                    <a:pt x="0" y="5455481"/>
                  </a:moveTo>
                  <a:lnTo>
                    <a:pt x="545548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4">
              <a:extLst>
                <a:ext uri="{FF2B5EF4-FFF2-40B4-BE49-F238E27FC236}">
                  <a16:creationId xmlns:a16="http://schemas.microsoft.com/office/drawing/2014/main" id="{8F5892E2-752C-B2FC-5513-FABD9E05410A}"/>
                </a:ext>
              </a:extLst>
            </p:cNvPr>
            <p:cNvSpPr/>
            <p:nvPr/>
          </p:nvSpPr>
          <p:spPr>
            <a:xfrm>
              <a:off x="1912496" y="5368497"/>
              <a:ext cx="5323840" cy="5323840"/>
            </a:xfrm>
            <a:custGeom>
              <a:avLst/>
              <a:gdLst/>
              <a:ahLst/>
              <a:cxnLst/>
              <a:rect l="l" t="t" r="r" b="b"/>
              <a:pathLst>
                <a:path w="5323840" h="5323840">
                  <a:moveTo>
                    <a:pt x="0" y="5323505"/>
                  </a:moveTo>
                  <a:lnTo>
                    <a:pt x="532350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5">
              <a:extLst>
                <a:ext uri="{FF2B5EF4-FFF2-40B4-BE49-F238E27FC236}">
                  <a16:creationId xmlns:a16="http://schemas.microsoft.com/office/drawing/2014/main" id="{92D5B907-ECCC-6607-4545-9300B0AEFC15}"/>
                </a:ext>
              </a:extLst>
            </p:cNvPr>
            <p:cNvSpPr/>
            <p:nvPr/>
          </p:nvSpPr>
          <p:spPr>
            <a:xfrm>
              <a:off x="2044471" y="5500471"/>
              <a:ext cx="5191760" cy="5191760"/>
            </a:xfrm>
            <a:custGeom>
              <a:avLst/>
              <a:gdLst/>
              <a:ahLst/>
              <a:cxnLst/>
              <a:rect l="l" t="t" r="r" b="b"/>
              <a:pathLst>
                <a:path w="5191759" h="5191759">
                  <a:moveTo>
                    <a:pt x="0" y="5191531"/>
                  </a:moveTo>
                  <a:lnTo>
                    <a:pt x="519153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06">
              <a:extLst>
                <a:ext uri="{FF2B5EF4-FFF2-40B4-BE49-F238E27FC236}">
                  <a16:creationId xmlns:a16="http://schemas.microsoft.com/office/drawing/2014/main" id="{DE5B3E89-55B8-7F29-CAB6-BAAC2DF9EE98}"/>
                </a:ext>
              </a:extLst>
            </p:cNvPr>
            <p:cNvSpPr/>
            <p:nvPr/>
          </p:nvSpPr>
          <p:spPr>
            <a:xfrm>
              <a:off x="2176444" y="5632445"/>
              <a:ext cx="5059680" cy="5059680"/>
            </a:xfrm>
            <a:custGeom>
              <a:avLst/>
              <a:gdLst/>
              <a:ahLst/>
              <a:cxnLst/>
              <a:rect l="l" t="t" r="r" b="b"/>
              <a:pathLst>
                <a:path w="5059680" h="5059680">
                  <a:moveTo>
                    <a:pt x="0" y="5059557"/>
                  </a:moveTo>
                  <a:lnTo>
                    <a:pt x="5059557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07">
              <a:extLst>
                <a:ext uri="{FF2B5EF4-FFF2-40B4-BE49-F238E27FC236}">
                  <a16:creationId xmlns:a16="http://schemas.microsoft.com/office/drawing/2014/main" id="{8CE096AC-1740-A9E6-DA90-A9DCDFE8613C}"/>
                </a:ext>
              </a:extLst>
            </p:cNvPr>
            <p:cNvSpPr/>
            <p:nvPr/>
          </p:nvSpPr>
          <p:spPr>
            <a:xfrm>
              <a:off x="2308420" y="5764420"/>
              <a:ext cx="4927600" cy="4927600"/>
            </a:xfrm>
            <a:custGeom>
              <a:avLst/>
              <a:gdLst/>
              <a:ahLst/>
              <a:cxnLst/>
              <a:rect l="l" t="t" r="r" b="b"/>
              <a:pathLst>
                <a:path w="4927600" h="4927600">
                  <a:moveTo>
                    <a:pt x="0" y="4927581"/>
                  </a:moveTo>
                  <a:lnTo>
                    <a:pt x="492758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08">
              <a:extLst>
                <a:ext uri="{FF2B5EF4-FFF2-40B4-BE49-F238E27FC236}">
                  <a16:creationId xmlns:a16="http://schemas.microsoft.com/office/drawing/2014/main" id="{4B6A70DF-8E84-C2BC-ED8F-E5C7B304DA35}"/>
                </a:ext>
              </a:extLst>
            </p:cNvPr>
            <p:cNvSpPr/>
            <p:nvPr/>
          </p:nvSpPr>
          <p:spPr>
            <a:xfrm>
              <a:off x="2440395" y="5896395"/>
              <a:ext cx="4796155" cy="4796155"/>
            </a:xfrm>
            <a:custGeom>
              <a:avLst/>
              <a:gdLst/>
              <a:ahLst/>
              <a:cxnLst/>
              <a:rect l="l" t="t" r="r" b="b"/>
              <a:pathLst>
                <a:path w="4796155" h="4796155">
                  <a:moveTo>
                    <a:pt x="0" y="4795607"/>
                  </a:moveTo>
                  <a:lnTo>
                    <a:pt x="4795607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09">
              <a:extLst>
                <a:ext uri="{FF2B5EF4-FFF2-40B4-BE49-F238E27FC236}">
                  <a16:creationId xmlns:a16="http://schemas.microsoft.com/office/drawing/2014/main" id="{7E39698A-D20D-1E66-4899-952369C7F5CF}"/>
                </a:ext>
              </a:extLst>
            </p:cNvPr>
            <p:cNvSpPr/>
            <p:nvPr/>
          </p:nvSpPr>
          <p:spPr>
            <a:xfrm>
              <a:off x="2572369" y="6028370"/>
              <a:ext cx="4664075" cy="4664075"/>
            </a:xfrm>
            <a:custGeom>
              <a:avLst/>
              <a:gdLst/>
              <a:ahLst/>
              <a:cxnLst/>
              <a:rect l="l" t="t" r="r" b="b"/>
              <a:pathLst>
                <a:path w="4664075" h="4664075">
                  <a:moveTo>
                    <a:pt x="0" y="4663632"/>
                  </a:moveTo>
                  <a:lnTo>
                    <a:pt x="466363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0">
              <a:extLst>
                <a:ext uri="{FF2B5EF4-FFF2-40B4-BE49-F238E27FC236}">
                  <a16:creationId xmlns:a16="http://schemas.microsoft.com/office/drawing/2014/main" id="{75DA4291-7A1C-96DA-9225-81C52F435690}"/>
                </a:ext>
              </a:extLst>
            </p:cNvPr>
            <p:cNvSpPr/>
            <p:nvPr/>
          </p:nvSpPr>
          <p:spPr>
            <a:xfrm>
              <a:off x="2704344" y="6160344"/>
              <a:ext cx="4531995" cy="4531995"/>
            </a:xfrm>
            <a:custGeom>
              <a:avLst/>
              <a:gdLst/>
              <a:ahLst/>
              <a:cxnLst/>
              <a:rect l="l" t="t" r="r" b="b"/>
              <a:pathLst>
                <a:path w="4531995" h="4531995">
                  <a:moveTo>
                    <a:pt x="0" y="4531658"/>
                  </a:moveTo>
                  <a:lnTo>
                    <a:pt x="453165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1">
              <a:extLst>
                <a:ext uri="{FF2B5EF4-FFF2-40B4-BE49-F238E27FC236}">
                  <a16:creationId xmlns:a16="http://schemas.microsoft.com/office/drawing/2014/main" id="{1078ED46-3360-5289-2D55-854A03BC19A3}"/>
                </a:ext>
              </a:extLst>
            </p:cNvPr>
            <p:cNvSpPr/>
            <p:nvPr/>
          </p:nvSpPr>
          <p:spPr>
            <a:xfrm>
              <a:off x="2836317" y="6292318"/>
              <a:ext cx="4399915" cy="4399915"/>
            </a:xfrm>
            <a:custGeom>
              <a:avLst/>
              <a:gdLst/>
              <a:ahLst/>
              <a:cxnLst/>
              <a:rect l="l" t="t" r="r" b="b"/>
              <a:pathLst>
                <a:path w="4399915" h="4399915">
                  <a:moveTo>
                    <a:pt x="0" y="4399684"/>
                  </a:moveTo>
                  <a:lnTo>
                    <a:pt x="4399684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2">
              <a:extLst>
                <a:ext uri="{FF2B5EF4-FFF2-40B4-BE49-F238E27FC236}">
                  <a16:creationId xmlns:a16="http://schemas.microsoft.com/office/drawing/2014/main" id="{20DA6F1C-F19B-831C-CA41-C240F30D00CB}"/>
                </a:ext>
              </a:extLst>
            </p:cNvPr>
            <p:cNvSpPr/>
            <p:nvPr/>
          </p:nvSpPr>
          <p:spPr>
            <a:xfrm>
              <a:off x="2968293" y="6424294"/>
              <a:ext cx="4267835" cy="4267835"/>
            </a:xfrm>
            <a:custGeom>
              <a:avLst/>
              <a:gdLst/>
              <a:ahLst/>
              <a:cxnLst/>
              <a:rect l="l" t="t" r="r" b="b"/>
              <a:pathLst>
                <a:path w="4267834" h="4267834">
                  <a:moveTo>
                    <a:pt x="0" y="4267708"/>
                  </a:moveTo>
                  <a:lnTo>
                    <a:pt x="426770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3">
              <a:extLst>
                <a:ext uri="{FF2B5EF4-FFF2-40B4-BE49-F238E27FC236}">
                  <a16:creationId xmlns:a16="http://schemas.microsoft.com/office/drawing/2014/main" id="{C2F9370C-FBE4-FA92-95E1-921793464A3C}"/>
                </a:ext>
              </a:extLst>
            </p:cNvPr>
            <p:cNvSpPr/>
            <p:nvPr/>
          </p:nvSpPr>
          <p:spPr>
            <a:xfrm>
              <a:off x="3100266" y="6556267"/>
              <a:ext cx="4135754" cy="4135754"/>
            </a:xfrm>
            <a:custGeom>
              <a:avLst/>
              <a:gdLst/>
              <a:ahLst/>
              <a:cxnLst/>
              <a:rect l="l" t="t" r="r" b="b"/>
              <a:pathLst>
                <a:path w="4135754" h="4135754">
                  <a:moveTo>
                    <a:pt x="0" y="4135735"/>
                  </a:moveTo>
                  <a:lnTo>
                    <a:pt x="413573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4">
              <a:extLst>
                <a:ext uri="{FF2B5EF4-FFF2-40B4-BE49-F238E27FC236}">
                  <a16:creationId xmlns:a16="http://schemas.microsoft.com/office/drawing/2014/main" id="{1F263C88-ECAA-BB95-49A0-9B9692A16C11}"/>
                </a:ext>
              </a:extLst>
            </p:cNvPr>
            <p:cNvSpPr/>
            <p:nvPr/>
          </p:nvSpPr>
          <p:spPr>
            <a:xfrm>
              <a:off x="3232241" y="6688241"/>
              <a:ext cx="4004310" cy="4004310"/>
            </a:xfrm>
            <a:custGeom>
              <a:avLst/>
              <a:gdLst/>
              <a:ahLst/>
              <a:cxnLst/>
              <a:rect l="l" t="t" r="r" b="b"/>
              <a:pathLst>
                <a:path w="4004309" h="4004309">
                  <a:moveTo>
                    <a:pt x="0" y="4003761"/>
                  </a:moveTo>
                  <a:lnTo>
                    <a:pt x="400376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5">
              <a:extLst>
                <a:ext uri="{FF2B5EF4-FFF2-40B4-BE49-F238E27FC236}">
                  <a16:creationId xmlns:a16="http://schemas.microsoft.com/office/drawing/2014/main" id="{B1181802-C4BC-E454-ED72-61C0AD0E4717}"/>
                </a:ext>
              </a:extLst>
            </p:cNvPr>
            <p:cNvSpPr/>
            <p:nvPr/>
          </p:nvSpPr>
          <p:spPr>
            <a:xfrm>
              <a:off x="3364216" y="6820216"/>
              <a:ext cx="3872229" cy="3872229"/>
            </a:xfrm>
            <a:custGeom>
              <a:avLst/>
              <a:gdLst/>
              <a:ahLst/>
              <a:cxnLst/>
              <a:rect l="l" t="t" r="r" b="b"/>
              <a:pathLst>
                <a:path w="3872229" h="3872229">
                  <a:moveTo>
                    <a:pt x="0" y="3871786"/>
                  </a:moveTo>
                  <a:lnTo>
                    <a:pt x="3871786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16">
              <a:extLst>
                <a:ext uri="{FF2B5EF4-FFF2-40B4-BE49-F238E27FC236}">
                  <a16:creationId xmlns:a16="http://schemas.microsoft.com/office/drawing/2014/main" id="{6DE7EDC0-CAE3-45EA-1A07-B41ED55F555C}"/>
                </a:ext>
              </a:extLst>
            </p:cNvPr>
            <p:cNvSpPr/>
            <p:nvPr/>
          </p:nvSpPr>
          <p:spPr>
            <a:xfrm>
              <a:off x="3496189" y="6952189"/>
              <a:ext cx="3740150" cy="3740150"/>
            </a:xfrm>
            <a:custGeom>
              <a:avLst/>
              <a:gdLst/>
              <a:ahLst/>
              <a:cxnLst/>
              <a:rect l="l" t="t" r="r" b="b"/>
              <a:pathLst>
                <a:path w="3740150" h="3740150">
                  <a:moveTo>
                    <a:pt x="0" y="3739813"/>
                  </a:moveTo>
                  <a:lnTo>
                    <a:pt x="3739813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17">
              <a:extLst>
                <a:ext uri="{FF2B5EF4-FFF2-40B4-BE49-F238E27FC236}">
                  <a16:creationId xmlns:a16="http://schemas.microsoft.com/office/drawing/2014/main" id="{6E411B91-B3AF-6541-4503-3DF2D02A41B3}"/>
                </a:ext>
              </a:extLst>
            </p:cNvPr>
            <p:cNvSpPr/>
            <p:nvPr/>
          </p:nvSpPr>
          <p:spPr>
            <a:xfrm>
              <a:off x="3628163" y="7084164"/>
              <a:ext cx="3608070" cy="3608070"/>
            </a:xfrm>
            <a:custGeom>
              <a:avLst/>
              <a:gdLst/>
              <a:ahLst/>
              <a:cxnLst/>
              <a:rect l="l" t="t" r="r" b="b"/>
              <a:pathLst>
                <a:path w="3608070" h="3608070">
                  <a:moveTo>
                    <a:pt x="0" y="3607838"/>
                  </a:moveTo>
                  <a:lnTo>
                    <a:pt x="360783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18">
              <a:extLst>
                <a:ext uri="{FF2B5EF4-FFF2-40B4-BE49-F238E27FC236}">
                  <a16:creationId xmlns:a16="http://schemas.microsoft.com/office/drawing/2014/main" id="{E320A973-FD47-830A-C3A9-DC96943834A7}"/>
                </a:ext>
              </a:extLst>
            </p:cNvPr>
            <p:cNvSpPr/>
            <p:nvPr/>
          </p:nvSpPr>
          <p:spPr>
            <a:xfrm>
              <a:off x="3760139" y="7216140"/>
              <a:ext cx="3475990" cy="3475990"/>
            </a:xfrm>
            <a:custGeom>
              <a:avLst/>
              <a:gdLst/>
              <a:ahLst/>
              <a:cxnLst/>
              <a:rect l="l" t="t" r="r" b="b"/>
              <a:pathLst>
                <a:path w="3475990" h="3475990">
                  <a:moveTo>
                    <a:pt x="0" y="3475862"/>
                  </a:moveTo>
                  <a:lnTo>
                    <a:pt x="347586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19">
              <a:extLst>
                <a:ext uri="{FF2B5EF4-FFF2-40B4-BE49-F238E27FC236}">
                  <a16:creationId xmlns:a16="http://schemas.microsoft.com/office/drawing/2014/main" id="{28BF3A5C-E7DE-7678-F222-5DBC21D6A45F}"/>
                </a:ext>
              </a:extLst>
            </p:cNvPr>
            <p:cNvSpPr/>
            <p:nvPr/>
          </p:nvSpPr>
          <p:spPr>
            <a:xfrm>
              <a:off x="3892114" y="7348114"/>
              <a:ext cx="3343910" cy="3343910"/>
            </a:xfrm>
            <a:custGeom>
              <a:avLst/>
              <a:gdLst/>
              <a:ahLst/>
              <a:cxnLst/>
              <a:rect l="l" t="t" r="r" b="b"/>
              <a:pathLst>
                <a:path w="3343909" h="3343909">
                  <a:moveTo>
                    <a:pt x="0" y="3343888"/>
                  </a:moveTo>
                  <a:lnTo>
                    <a:pt x="334388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0">
              <a:extLst>
                <a:ext uri="{FF2B5EF4-FFF2-40B4-BE49-F238E27FC236}">
                  <a16:creationId xmlns:a16="http://schemas.microsoft.com/office/drawing/2014/main" id="{070A33D6-39A0-C22F-F95F-4BD0C522CA72}"/>
                </a:ext>
              </a:extLst>
            </p:cNvPr>
            <p:cNvSpPr/>
            <p:nvPr/>
          </p:nvSpPr>
          <p:spPr>
            <a:xfrm>
              <a:off x="4024088" y="7480089"/>
              <a:ext cx="3212465" cy="3212465"/>
            </a:xfrm>
            <a:custGeom>
              <a:avLst/>
              <a:gdLst/>
              <a:ahLst/>
              <a:cxnLst/>
              <a:rect l="l" t="t" r="r" b="b"/>
              <a:pathLst>
                <a:path w="3212465" h="3212465">
                  <a:moveTo>
                    <a:pt x="0" y="3211913"/>
                  </a:moveTo>
                  <a:lnTo>
                    <a:pt x="3211913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1">
              <a:extLst>
                <a:ext uri="{FF2B5EF4-FFF2-40B4-BE49-F238E27FC236}">
                  <a16:creationId xmlns:a16="http://schemas.microsoft.com/office/drawing/2014/main" id="{07478233-9540-3BE5-3D75-F117A5FE4CD9}"/>
                </a:ext>
              </a:extLst>
            </p:cNvPr>
            <p:cNvSpPr/>
            <p:nvPr/>
          </p:nvSpPr>
          <p:spPr>
            <a:xfrm>
              <a:off x="4156063" y="7612064"/>
              <a:ext cx="3080385" cy="3080385"/>
            </a:xfrm>
            <a:custGeom>
              <a:avLst/>
              <a:gdLst/>
              <a:ahLst/>
              <a:cxnLst/>
              <a:rect l="l" t="t" r="r" b="b"/>
              <a:pathLst>
                <a:path w="3080384" h="3080384">
                  <a:moveTo>
                    <a:pt x="0" y="3079938"/>
                  </a:moveTo>
                  <a:lnTo>
                    <a:pt x="307993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2">
              <a:extLst>
                <a:ext uri="{FF2B5EF4-FFF2-40B4-BE49-F238E27FC236}">
                  <a16:creationId xmlns:a16="http://schemas.microsoft.com/office/drawing/2014/main" id="{EBA3CE15-6B7A-ED98-CF66-E8EEC1758B1B}"/>
                </a:ext>
              </a:extLst>
            </p:cNvPr>
            <p:cNvSpPr/>
            <p:nvPr/>
          </p:nvSpPr>
          <p:spPr>
            <a:xfrm>
              <a:off x="4288036" y="7744037"/>
              <a:ext cx="2948305" cy="2948305"/>
            </a:xfrm>
            <a:custGeom>
              <a:avLst/>
              <a:gdLst/>
              <a:ahLst/>
              <a:cxnLst/>
              <a:rect l="l" t="t" r="r" b="b"/>
              <a:pathLst>
                <a:path w="2948304" h="2948304">
                  <a:moveTo>
                    <a:pt x="0" y="2947965"/>
                  </a:moveTo>
                  <a:lnTo>
                    <a:pt x="294796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123">
              <a:extLst>
                <a:ext uri="{FF2B5EF4-FFF2-40B4-BE49-F238E27FC236}">
                  <a16:creationId xmlns:a16="http://schemas.microsoft.com/office/drawing/2014/main" id="{5201A026-C8BD-C303-E314-AFACE1995E1A}"/>
                </a:ext>
              </a:extLst>
            </p:cNvPr>
            <p:cNvSpPr/>
            <p:nvPr/>
          </p:nvSpPr>
          <p:spPr>
            <a:xfrm>
              <a:off x="4420012" y="7876013"/>
              <a:ext cx="2816225" cy="2816225"/>
            </a:xfrm>
            <a:custGeom>
              <a:avLst/>
              <a:gdLst/>
              <a:ahLst/>
              <a:cxnLst/>
              <a:rect l="l" t="t" r="r" b="b"/>
              <a:pathLst>
                <a:path w="2816225" h="2816225">
                  <a:moveTo>
                    <a:pt x="0" y="2815989"/>
                  </a:moveTo>
                  <a:lnTo>
                    <a:pt x="2815989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124">
              <a:extLst>
                <a:ext uri="{FF2B5EF4-FFF2-40B4-BE49-F238E27FC236}">
                  <a16:creationId xmlns:a16="http://schemas.microsoft.com/office/drawing/2014/main" id="{2745E207-6AEF-DAAE-71A6-2531D123D0D5}"/>
                </a:ext>
              </a:extLst>
            </p:cNvPr>
            <p:cNvSpPr/>
            <p:nvPr/>
          </p:nvSpPr>
          <p:spPr>
            <a:xfrm>
              <a:off x="4551987" y="8007987"/>
              <a:ext cx="2684145" cy="2684145"/>
            </a:xfrm>
            <a:custGeom>
              <a:avLst/>
              <a:gdLst/>
              <a:ahLst/>
              <a:cxnLst/>
              <a:rect l="l" t="t" r="r" b="b"/>
              <a:pathLst>
                <a:path w="2684145" h="2684145">
                  <a:moveTo>
                    <a:pt x="0" y="2684015"/>
                  </a:moveTo>
                  <a:lnTo>
                    <a:pt x="268401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5">
              <a:extLst>
                <a:ext uri="{FF2B5EF4-FFF2-40B4-BE49-F238E27FC236}">
                  <a16:creationId xmlns:a16="http://schemas.microsoft.com/office/drawing/2014/main" id="{FEE3B320-D44D-0E7F-20CC-FDF0FBEBE9DF}"/>
                </a:ext>
              </a:extLst>
            </p:cNvPr>
            <p:cNvSpPr/>
            <p:nvPr/>
          </p:nvSpPr>
          <p:spPr>
            <a:xfrm>
              <a:off x="4683960" y="8139960"/>
              <a:ext cx="2552065" cy="2552065"/>
            </a:xfrm>
            <a:custGeom>
              <a:avLst/>
              <a:gdLst/>
              <a:ahLst/>
              <a:cxnLst/>
              <a:rect l="l" t="t" r="r" b="b"/>
              <a:pathLst>
                <a:path w="2552065" h="2552065">
                  <a:moveTo>
                    <a:pt x="0" y="2552041"/>
                  </a:moveTo>
                  <a:lnTo>
                    <a:pt x="2552041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26">
              <a:extLst>
                <a:ext uri="{FF2B5EF4-FFF2-40B4-BE49-F238E27FC236}">
                  <a16:creationId xmlns:a16="http://schemas.microsoft.com/office/drawing/2014/main" id="{BFAD4024-D739-1502-C964-FB3A5327D17A}"/>
                </a:ext>
              </a:extLst>
            </p:cNvPr>
            <p:cNvSpPr/>
            <p:nvPr/>
          </p:nvSpPr>
          <p:spPr>
            <a:xfrm>
              <a:off x="4815936" y="8271937"/>
              <a:ext cx="2420620" cy="2420620"/>
            </a:xfrm>
            <a:custGeom>
              <a:avLst/>
              <a:gdLst/>
              <a:ahLst/>
              <a:cxnLst/>
              <a:rect l="l" t="t" r="r" b="b"/>
              <a:pathLst>
                <a:path w="2420620" h="2420620">
                  <a:moveTo>
                    <a:pt x="0" y="2420065"/>
                  </a:moveTo>
                  <a:lnTo>
                    <a:pt x="242006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127">
              <a:extLst>
                <a:ext uri="{FF2B5EF4-FFF2-40B4-BE49-F238E27FC236}">
                  <a16:creationId xmlns:a16="http://schemas.microsoft.com/office/drawing/2014/main" id="{CFB9E94B-0A67-9C37-DF54-D0AF29231CEA}"/>
                </a:ext>
              </a:extLst>
            </p:cNvPr>
            <p:cNvSpPr/>
            <p:nvPr/>
          </p:nvSpPr>
          <p:spPr>
            <a:xfrm>
              <a:off x="4947909" y="8403910"/>
              <a:ext cx="2288540" cy="2288540"/>
            </a:xfrm>
            <a:custGeom>
              <a:avLst/>
              <a:gdLst/>
              <a:ahLst/>
              <a:cxnLst/>
              <a:rect l="l" t="t" r="r" b="b"/>
              <a:pathLst>
                <a:path w="2288540" h="2288540">
                  <a:moveTo>
                    <a:pt x="0" y="2288092"/>
                  </a:moveTo>
                  <a:lnTo>
                    <a:pt x="228809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128">
              <a:extLst>
                <a:ext uri="{FF2B5EF4-FFF2-40B4-BE49-F238E27FC236}">
                  <a16:creationId xmlns:a16="http://schemas.microsoft.com/office/drawing/2014/main" id="{F6F8FE73-D4E3-99D8-6FFC-8590DDD1A1AE}"/>
                </a:ext>
              </a:extLst>
            </p:cNvPr>
            <p:cNvSpPr/>
            <p:nvPr/>
          </p:nvSpPr>
          <p:spPr>
            <a:xfrm>
              <a:off x="5079883" y="8535883"/>
              <a:ext cx="2156460" cy="2156460"/>
            </a:xfrm>
            <a:custGeom>
              <a:avLst/>
              <a:gdLst/>
              <a:ahLst/>
              <a:cxnLst/>
              <a:rect l="l" t="t" r="r" b="b"/>
              <a:pathLst>
                <a:path w="2156459" h="2156459">
                  <a:moveTo>
                    <a:pt x="0" y="2156119"/>
                  </a:moveTo>
                  <a:lnTo>
                    <a:pt x="2156119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129">
              <a:extLst>
                <a:ext uri="{FF2B5EF4-FFF2-40B4-BE49-F238E27FC236}">
                  <a16:creationId xmlns:a16="http://schemas.microsoft.com/office/drawing/2014/main" id="{205D8331-0D96-F685-2462-9C06A67F3078}"/>
                </a:ext>
              </a:extLst>
            </p:cNvPr>
            <p:cNvSpPr/>
            <p:nvPr/>
          </p:nvSpPr>
          <p:spPr>
            <a:xfrm>
              <a:off x="5211859" y="8667859"/>
              <a:ext cx="2024380" cy="2024380"/>
            </a:xfrm>
            <a:custGeom>
              <a:avLst/>
              <a:gdLst/>
              <a:ahLst/>
              <a:cxnLst/>
              <a:rect l="l" t="t" r="r" b="b"/>
              <a:pathLst>
                <a:path w="2024379" h="2024379">
                  <a:moveTo>
                    <a:pt x="0" y="2024143"/>
                  </a:moveTo>
                  <a:lnTo>
                    <a:pt x="2024143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130">
              <a:extLst>
                <a:ext uri="{FF2B5EF4-FFF2-40B4-BE49-F238E27FC236}">
                  <a16:creationId xmlns:a16="http://schemas.microsoft.com/office/drawing/2014/main" id="{EC74BE42-303B-90E0-9414-51F9A3DEC8E4}"/>
                </a:ext>
              </a:extLst>
            </p:cNvPr>
            <p:cNvSpPr/>
            <p:nvPr/>
          </p:nvSpPr>
          <p:spPr>
            <a:xfrm>
              <a:off x="5343833" y="8799834"/>
              <a:ext cx="1892300" cy="1892300"/>
            </a:xfrm>
            <a:custGeom>
              <a:avLst/>
              <a:gdLst/>
              <a:ahLst/>
              <a:cxnLst/>
              <a:rect l="l" t="t" r="r" b="b"/>
              <a:pathLst>
                <a:path w="1892300" h="1892300">
                  <a:moveTo>
                    <a:pt x="0" y="1892168"/>
                  </a:moveTo>
                  <a:lnTo>
                    <a:pt x="189216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131">
              <a:extLst>
                <a:ext uri="{FF2B5EF4-FFF2-40B4-BE49-F238E27FC236}">
                  <a16:creationId xmlns:a16="http://schemas.microsoft.com/office/drawing/2014/main" id="{F6C0E3D0-20ED-8FF9-455F-6A8D89DA1AD5}"/>
                </a:ext>
              </a:extLst>
            </p:cNvPr>
            <p:cNvSpPr/>
            <p:nvPr/>
          </p:nvSpPr>
          <p:spPr>
            <a:xfrm>
              <a:off x="5475806" y="8931807"/>
              <a:ext cx="1760220" cy="1760220"/>
            </a:xfrm>
            <a:custGeom>
              <a:avLst/>
              <a:gdLst/>
              <a:ahLst/>
              <a:cxnLst/>
              <a:rect l="l" t="t" r="r" b="b"/>
              <a:pathLst>
                <a:path w="1760220" h="1760220">
                  <a:moveTo>
                    <a:pt x="0" y="1760195"/>
                  </a:moveTo>
                  <a:lnTo>
                    <a:pt x="176019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132">
              <a:extLst>
                <a:ext uri="{FF2B5EF4-FFF2-40B4-BE49-F238E27FC236}">
                  <a16:creationId xmlns:a16="http://schemas.microsoft.com/office/drawing/2014/main" id="{322A05A4-6917-0926-E113-45AD7AC73820}"/>
                </a:ext>
              </a:extLst>
            </p:cNvPr>
            <p:cNvSpPr/>
            <p:nvPr/>
          </p:nvSpPr>
          <p:spPr>
            <a:xfrm>
              <a:off x="5607782" y="9063783"/>
              <a:ext cx="1628775" cy="1628775"/>
            </a:xfrm>
            <a:custGeom>
              <a:avLst/>
              <a:gdLst/>
              <a:ahLst/>
              <a:cxnLst/>
              <a:rect l="l" t="t" r="r" b="b"/>
              <a:pathLst>
                <a:path w="1628775" h="1628775">
                  <a:moveTo>
                    <a:pt x="0" y="1628219"/>
                  </a:moveTo>
                  <a:lnTo>
                    <a:pt x="1628219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133">
              <a:extLst>
                <a:ext uri="{FF2B5EF4-FFF2-40B4-BE49-F238E27FC236}">
                  <a16:creationId xmlns:a16="http://schemas.microsoft.com/office/drawing/2014/main" id="{F3BFCFB1-C4AF-0DE6-3AD4-EF2611BB81A2}"/>
                </a:ext>
              </a:extLst>
            </p:cNvPr>
            <p:cNvSpPr/>
            <p:nvPr/>
          </p:nvSpPr>
          <p:spPr>
            <a:xfrm>
              <a:off x="5739757" y="9195757"/>
              <a:ext cx="1496695" cy="1496695"/>
            </a:xfrm>
            <a:custGeom>
              <a:avLst/>
              <a:gdLst/>
              <a:ahLst/>
              <a:cxnLst/>
              <a:rect l="l" t="t" r="r" b="b"/>
              <a:pathLst>
                <a:path w="1496695" h="1496695">
                  <a:moveTo>
                    <a:pt x="0" y="1496245"/>
                  </a:moveTo>
                  <a:lnTo>
                    <a:pt x="149624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134">
              <a:extLst>
                <a:ext uri="{FF2B5EF4-FFF2-40B4-BE49-F238E27FC236}">
                  <a16:creationId xmlns:a16="http://schemas.microsoft.com/office/drawing/2014/main" id="{F8E6229F-B6D3-6BAF-1F12-36F2087C68B1}"/>
                </a:ext>
              </a:extLst>
            </p:cNvPr>
            <p:cNvSpPr/>
            <p:nvPr/>
          </p:nvSpPr>
          <p:spPr>
            <a:xfrm>
              <a:off x="5871732" y="9327732"/>
              <a:ext cx="1364615" cy="1364615"/>
            </a:xfrm>
            <a:custGeom>
              <a:avLst/>
              <a:gdLst/>
              <a:ahLst/>
              <a:cxnLst/>
              <a:rect l="l" t="t" r="r" b="b"/>
              <a:pathLst>
                <a:path w="1364615" h="1364615">
                  <a:moveTo>
                    <a:pt x="0" y="1364270"/>
                  </a:moveTo>
                  <a:lnTo>
                    <a:pt x="1364270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135">
              <a:extLst>
                <a:ext uri="{FF2B5EF4-FFF2-40B4-BE49-F238E27FC236}">
                  <a16:creationId xmlns:a16="http://schemas.microsoft.com/office/drawing/2014/main" id="{3E72F38F-BAED-CBD7-98EC-8084277EDE5A}"/>
                </a:ext>
              </a:extLst>
            </p:cNvPr>
            <p:cNvSpPr/>
            <p:nvPr/>
          </p:nvSpPr>
          <p:spPr>
            <a:xfrm>
              <a:off x="6003705" y="9459705"/>
              <a:ext cx="1232535" cy="1232535"/>
            </a:xfrm>
            <a:custGeom>
              <a:avLst/>
              <a:gdLst/>
              <a:ahLst/>
              <a:cxnLst/>
              <a:rect l="l" t="t" r="r" b="b"/>
              <a:pathLst>
                <a:path w="1232534" h="1232534">
                  <a:moveTo>
                    <a:pt x="0" y="1232297"/>
                  </a:moveTo>
                  <a:lnTo>
                    <a:pt x="1232297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36">
              <a:extLst>
                <a:ext uri="{FF2B5EF4-FFF2-40B4-BE49-F238E27FC236}">
                  <a16:creationId xmlns:a16="http://schemas.microsoft.com/office/drawing/2014/main" id="{2AF1AAB4-7FCF-01E7-AC2E-6482840CD18A}"/>
                </a:ext>
              </a:extLst>
            </p:cNvPr>
            <p:cNvSpPr/>
            <p:nvPr/>
          </p:nvSpPr>
          <p:spPr>
            <a:xfrm>
              <a:off x="6135679" y="9591680"/>
              <a:ext cx="1100455" cy="1100455"/>
            </a:xfrm>
            <a:custGeom>
              <a:avLst/>
              <a:gdLst/>
              <a:ahLst/>
              <a:cxnLst/>
              <a:rect l="l" t="t" r="r" b="b"/>
              <a:pathLst>
                <a:path w="1100454" h="1100454">
                  <a:moveTo>
                    <a:pt x="0" y="1100322"/>
                  </a:moveTo>
                  <a:lnTo>
                    <a:pt x="110032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37">
              <a:extLst>
                <a:ext uri="{FF2B5EF4-FFF2-40B4-BE49-F238E27FC236}">
                  <a16:creationId xmlns:a16="http://schemas.microsoft.com/office/drawing/2014/main" id="{12D89666-7923-111B-B1BB-E0C5B8C81F38}"/>
                </a:ext>
              </a:extLst>
            </p:cNvPr>
            <p:cNvSpPr/>
            <p:nvPr/>
          </p:nvSpPr>
          <p:spPr>
            <a:xfrm>
              <a:off x="6267655" y="9723656"/>
              <a:ext cx="968375" cy="968375"/>
            </a:xfrm>
            <a:custGeom>
              <a:avLst/>
              <a:gdLst/>
              <a:ahLst/>
              <a:cxnLst/>
              <a:rect l="l" t="t" r="r" b="b"/>
              <a:pathLst>
                <a:path w="968375" h="968375">
                  <a:moveTo>
                    <a:pt x="0" y="968346"/>
                  </a:moveTo>
                  <a:lnTo>
                    <a:pt x="968346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38">
              <a:extLst>
                <a:ext uri="{FF2B5EF4-FFF2-40B4-BE49-F238E27FC236}">
                  <a16:creationId xmlns:a16="http://schemas.microsoft.com/office/drawing/2014/main" id="{79E1E00C-1118-B180-45F8-175A513C5F27}"/>
                </a:ext>
              </a:extLst>
            </p:cNvPr>
            <p:cNvSpPr/>
            <p:nvPr/>
          </p:nvSpPr>
          <p:spPr>
            <a:xfrm>
              <a:off x="6399630" y="9855630"/>
              <a:ext cx="836930" cy="836930"/>
            </a:xfrm>
            <a:custGeom>
              <a:avLst/>
              <a:gdLst/>
              <a:ahLst/>
              <a:cxnLst/>
              <a:rect l="l" t="t" r="r" b="b"/>
              <a:pathLst>
                <a:path w="836929" h="836929">
                  <a:moveTo>
                    <a:pt x="0" y="836372"/>
                  </a:moveTo>
                  <a:lnTo>
                    <a:pt x="836372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39">
              <a:extLst>
                <a:ext uri="{FF2B5EF4-FFF2-40B4-BE49-F238E27FC236}">
                  <a16:creationId xmlns:a16="http://schemas.microsoft.com/office/drawing/2014/main" id="{0C5687CE-4847-8E76-6B59-B33B109B6536}"/>
                </a:ext>
              </a:extLst>
            </p:cNvPr>
            <p:cNvSpPr/>
            <p:nvPr/>
          </p:nvSpPr>
          <p:spPr>
            <a:xfrm>
              <a:off x="6531605" y="9987605"/>
              <a:ext cx="704850" cy="704850"/>
            </a:xfrm>
            <a:custGeom>
              <a:avLst/>
              <a:gdLst/>
              <a:ahLst/>
              <a:cxnLst/>
              <a:rect l="l" t="t" r="r" b="b"/>
              <a:pathLst>
                <a:path w="704850" h="704850">
                  <a:moveTo>
                    <a:pt x="0" y="704397"/>
                  </a:moveTo>
                  <a:lnTo>
                    <a:pt x="704397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40">
              <a:extLst>
                <a:ext uri="{FF2B5EF4-FFF2-40B4-BE49-F238E27FC236}">
                  <a16:creationId xmlns:a16="http://schemas.microsoft.com/office/drawing/2014/main" id="{AB7D49AD-76BD-E50A-3227-AC5047E4A136}"/>
                </a:ext>
              </a:extLst>
            </p:cNvPr>
            <p:cNvSpPr/>
            <p:nvPr/>
          </p:nvSpPr>
          <p:spPr>
            <a:xfrm>
              <a:off x="6663578" y="10119578"/>
              <a:ext cx="572770" cy="572770"/>
            </a:xfrm>
            <a:custGeom>
              <a:avLst/>
              <a:gdLst/>
              <a:ahLst/>
              <a:cxnLst/>
              <a:rect l="l" t="t" r="r" b="b"/>
              <a:pathLst>
                <a:path w="572770" h="572770">
                  <a:moveTo>
                    <a:pt x="0" y="572424"/>
                  </a:moveTo>
                  <a:lnTo>
                    <a:pt x="572424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41">
              <a:extLst>
                <a:ext uri="{FF2B5EF4-FFF2-40B4-BE49-F238E27FC236}">
                  <a16:creationId xmlns:a16="http://schemas.microsoft.com/office/drawing/2014/main" id="{E5F63451-33EC-BE16-43AA-FE85FC59EC8A}"/>
                </a:ext>
              </a:extLst>
            </p:cNvPr>
            <p:cNvSpPr/>
            <p:nvPr/>
          </p:nvSpPr>
          <p:spPr>
            <a:xfrm>
              <a:off x="6795554" y="10251554"/>
              <a:ext cx="440690" cy="440690"/>
            </a:xfrm>
            <a:custGeom>
              <a:avLst/>
              <a:gdLst/>
              <a:ahLst/>
              <a:cxnLst/>
              <a:rect l="l" t="t" r="r" b="b"/>
              <a:pathLst>
                <a:path w="440690" h="440690">
                  <a:moveTo>
                    <a:pt x="0" y="440448"/>
                  </a:moveTo>
                  <a:lnTo>
                    <a:pt x="440448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42">
              <a:extLst>
                <a:ext uri="{FF2B5EF4-FFF2-40B4-BE49-F238E27FC236}">
                  <a16:creationId xmlns:a16="http://schemas.microsoft.com/office/drawing/2014/main" id="{CBA10F12-0AD1-3C1E-C8FA-B3F91D18FC0C}"/>
                </a:ext>
              </a:extLst>
            </p:cNvPr>
            <p:cNvSpPr/>
            <p:nvPr/>
          </p:nvSpPr>
          <p:spPr>
            <a:xfrm>
              <a:off x="6927527" y="10383527"/>
              <a:ext cx="308610" cy="308610"/>
            </a:xfrm>
            <a:custGeom>
              <a:avLst/>
              <a:gdLst/>
              <a:ahLst/>
              <a:cxnLst/>
              <a:rect l="l" t="t" r="r" b="b"/>
              <a:pathLst>
                <a:path w="308609" h="308609">
                  <a:moveTo>
                    <a:pt x="0" y="308475"/>
                  </a:moveTo>
                  <a:lnTo>
                    <a:pt x="30847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43">
              <a:extLst>
                <a:ext uri="{FF2B5EF4-FFF2-40B4-BE49-F238E27FC236}">
                  <a16:creationId xmlns:a16="http://schemas.microsoft.com/office/drawing/2014/main" id="{D8917955-C96F-1FFA-CB5F-90C3FA64B391}"/>
                </a:ext>
              </a:extLst>
            </p:cNvPr>
            <p:cNvSpPr/>
            <p:nvPr/>
          </p:nvSpPr>
          <p:spPr>
            <a:xfrm>
              <a:off x="7059502" y="10515502"/>
              <a:ext cx="176530" cy="176530"/>
            </a:xfrm>
            <a:custGeom>
              <a:avLst/>
              <a:gdLst/>
              <a:ahLst/>
              <a:cxnLst/>
              <a:rect l="l" t="t" r="r" b="b"/>
              <a:pathLst>
                <a:path w="176529" h="176529">
                  <a:moveTo>
                    <a:pt x="0" y="176500"/>
                  </a:moveTo>
                  <a:lnTo>
                    <a:pt x="176500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44">
              <a:extLst>
                <a:ext uri="{FF2B5EF4-FFF2-40B4-BE49-F238E27FC236}">
                  <a16:creationId xmlns:a16="http://schemas.microsoft.com/office/drawing/2014/main" id="{4B59B75F-20B7-043D-BAA9-C649219E86C2}"/>
                </a:ext>
              </a:extLst>
            </p:cNvPr>
            <p:cNvSpPr/>
            <p:nvPr/>
          </p:nvSpPr>
          <p:spPr>
            <a:xfrm>
              <a:off x="7191476" y="10647476"/>
              <a:ext cx="45085" cy="45085"/>
            </a:xfrm>
            <a:custGeom>
              <a:avLst/>
              <a:gdLst/>
              <a:ahLst/>
              <a:cxnLst/>
              <a:rect l="l" t="t" r="r" b="b"/>
              <a:pathLst>
                <a:path w="45084" h="45084">
                  <a:moveTo>
                    <a:pt x="0" y="44525"/>
                  </a:moveTo>
                  <a:lnTo>
                    <a:pt x="44525" y="0"/>
                  </a:lnTo>
                </a:path>
              </a:pathLst>
            </a:custGeom>
            <a:ln w="17995">
              <a:solidFill>
                <a:srgbClr val="DCF2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45">
              <a:extLst>
                <a:ext uri="{FF2B5EF4-FFF2-40B4-BE49-F238E27FC236}">
                  <a16:creationId xmlns:a16="http://schemas.microsoft.com/office/drawing/2014/main" id="{D59C8728-7B02-AA42-3F3F-ECB96FE9658F}"/>
                </a:ext>
              </a:extLst>
            </p:cNvPr>
            <p:cNvSpPr/>
            <p:nvPr/>
          </p:nvSpPr>
          <p:spPr>
            <a:xfrm>
              <a:off x="738604" y="1627126"/>
              <a:ext cx="5732780" cy="1532890"/>
            </a:xfrm>
            <a:custGeom>
              <a:avLst/>
              <a:gdLst/>
              <a:ahLst/>
              <a:cxnLst/>
              <a:rect l="l" t="t" r="r" b="b"/>
              <a:pathLst>
                <a:path w="5732780" h="1532889">
                  <a:moveTo>
                    <a:pt x="5660390" y="0"/>
                  </a:moveTo>
                  <a:lnTo>
                    <a:pt x="71996" y="0"/>
                  </a:lnTo>
                  <a:lnTo>
                    <a:pt x="43971" y="5657"/>
                  </a:lnTo>
                  <a:lnTo>
                    <a:pt x="21086" y="21086"/>
                  </a:lnTo>
                  <a:lnTo>
                    <a:pt x="5657" y="43971"/>
                  </a:lnTo>
                  <a:lnTo>
                    <a:pt x="0" y="71996"/>
                  </a:lnTo>
                  <a:lnTo>
                    <a:pt x="0" y="1460538"/>
                  </a:lnTo>
                  <a:lnTo>
                    <a:pt x="5657" y="1488564"/>
                  </a:lnTo>
                  <a:lnTo>
                    <a:pt x="21086" y="1511453"/>
                  </a:lnTo>
                  <a:lnTo>
                    <a:pt x="43971" y="1526887"/>
                  </a:lnTo>
                  <a:lnTo>
                    <a:pt x="71996" y="1532547"/>
                  </a:lnTo>
                  <a:lnTo>
                    <a:pt x="5660390" y="1532547"/>
                  </a:lnTo>
                  <a:lnTo>
                    <a:pt x="5688422" y="1526887"/>
                  </a:lnTo>
                  <a:lnTo>
                    <a:pt x="5711310" y="1511453"/>
                  </a:lnTo>
                  <a:lnTo>
                    <a:pt x="5726741" y="1488564"/>
                  </a:lnTo>
                  <a:lnTo>
                    <a:pt x="5732399" y="1460538"/>
                  </a:lnTo>
                  <a:lnTo>
                    <a:pt x="5732399" y="71996"/>
                  </a:lnTo>
                  <a:lnTo>
                    <a:pt x="5726741" y="43971"/>
                  </a:lnTo>
                  <a:lnTo>
                    <a:pt x="5711310" y="21086"/>
                  </a:lnTo>
                  <a:lnTo>
                    <a:pt x="5688422" y="5657"/>
                  </a:lnTo>
                  <a:lnTo>
                    <a:pt x="56603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46">
              <a:extLst>
                <a:ext uri="{FF2B5EF4-FFF2-40B4-BE49-F238E27FC236}">
                  <a16:creationId xmlns:a16="http://schemas.microsoft.com/office/drawing/2014/main" id="{6D53F873-7D16-A8C9-112D-A08A0AEA5084}"/>
                </a:ext>
              </a:extLst>
            </p:cNvPr>
            <p:cNvSpPr/>
            <p:nvPr/>
          </p:nvSpPr>
          <p:spPr>
            <a:xfrm>
              <a:off x="738604" y="1627126"/>
              <a:ext cx="5732780" cy="1532890"/>
            </a:xfrm>
            <a:custGeom>
              <a:avLst/>
              <a:gdLst/>
              <a:ahLst/>
              <a:cxnLst/>
              <a:rect l="l" t="t" r="r" b="b"/>
              <a:pathLst>
                <a:path w="5732780" h="1532889">
                  <a:moveTo>
                    <a:pt x="71996" y="0"/>
                  </a:moveTo>
                  <a:lnTo>
                    <a:pt x="43971" y="5657"/>
                  </a:lnTo>
                  <a:lnTo>
                    <a:pt x="21086" y="21086"/>
                  </a:lnTo>
                  <a:lnTo>
                    <a:pt x="5657" y="43971"/>
                  </a:lnTo>
                  <a:lnTo>
                    <a:pt x="0" y="71996"/>
                  </a:lnTo>
                  <a:lnTo>
                    <a:pt x="0" y="1460538"/>
                  </a:lnTo>
                  <a:lnTo>
                    <a:pt x="5657" y="1488564"/>
                  </a:lnTo>
                  <a:lnTo>
                    <a:pt x="21086" y="1511453"/>
                  </a:lnTo>
                  <a:lnTo>
                    <a:pt x="43971" y="1526887"/>
                  </a:lnTo>
                  <a:lnTo>
                    <a:pt x="71996" y="1532547"/>
                  </a:lnTo>
                  <a:lnTo>
                    <a:pt x="5660390" y="1532547"/>
                  </a:lnTo>
                  <a:lnTo>
                    <a:pt x="5688422" y="1526887"/>
                  </a:lnTo>
                  <a:lnTo>
                    <a:pt x="5711310" y="1511453"/>
                  </a:lnTo>
                  <a:lnTo>
                    <a:pt x="5726741" y="1488564"/>
                  </a:lnTo>
                  <a:lnTo>
                    <a:pt x="5732399" y="1460538"/>
                  </a:lnTo>
                  <a:lnTo>
                    <a:pt x="5732399" y="71996"/>
                  </a:lnTo>
                  <a:lnTo>
                    <a:pt x="5726741" y="43971"/>
                  </a:lnTo>
                  <a:lnTo>
                    <a:pt x="5711310" y="21086"/>
                  </a:lnTo>
                  <a:lnTo>
                    <a:pt x="5688422" y="5657"/>
                  </a:lnTo>
                  <a:lnTo>
                    <a:pt x="5660390" y="0"/>
                  </a:lnTo>
                  <a:lnTo>
                    <a:pt x="71996" y="0"/>
                  </a:lnTo>
                  <a:close/>
                </a:path>
              </a:pathLst>
            </a:custGeom>
            <a:ln w="1799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47">
              <a:extLst>
                <a:ext uri="{FF2B5EF4-FFF2-40B4-BE49-F238E27FC236}">
                  <a16:creationId xmlns:a16="http://schemas.microsoft.com/office/drawing/2014/main" id="{B46E123A-177C-EF7F-D4B4-EC3584A034A9}"/>
                </a:ext>
              </a:extLst>
            </p:cNvPr>
            <p:cNvSpPr/>
            <p:nvPr/>
          </p:nvSpPr>
          <p:spPr>
            <a:xfrm>
              <a:off x="738604" y="3505068"/>
              <a:ext cx="5732780" cy="6542405"/>
            </a:xfrm>
            <a:custGeom>
              <a:avLst/>
              <a:gdLst/>
              <a:ahLst/>
              <a:cxnLst/>
              <a:rect l="l" t="t" r="r" b="b"/>
              <a:pathLst>
                <a:path w="5732780" h="6542405">
                  <a:moveTo>
                    <a:pt x="5660390" y="0"/>
                  </a:moveTo>
                  <a:lnTo>
                    <a:pt x="71996" y="0"/>
                  </a:lnTo>
                  <a:lnTo>
                    <a:pt x="43971" y="5657"/>
                  </a:lnTo>
                  <a:lnTo>
                    <a:pt x="21086" y="21086"/>
                  </a:lnTo>
                  <a:lnTo>
                    <a:pt x="5657" y="43971"/>
                  </a:lnTo>
                  <a:lnTo>
                    <a:pt x="0" y="71996"/>
                  </a:lnTo>
                  <a:lnTo>
                    <a:pt x="0" y="6469811"/>
                  </a:lnTo>
                  <a:lnTo>
                    <a:pt x="5657" y="6497831"/>
                  </a:lnTo>
                  <a:lnTo>
                    <a:pt x="21086" y="6520716"/>
                  </a:lnTo>
                  <a:lnTo>
                    <a:pt x="43971" y="6536148"/>
                  </a:lnTo>
                  <a:lnTo>
                    <a:pt x="71996" y="6541808"/>
                  </a:lnTo>
                  <a:lnTo>
                    <a:pt x="5660390" y="6541808"/>
                  </a:lnTo>
                  <a:lnTo>
                    <a:pt x="5688422" y="6536148"/>
                  </a:lnTo>
                  <a:lnTo>
                    <a:pt x="5711310" y="6520716"/>
                  </a:lnTo>
                  <a:lnTo>
                    <a:pt x="5726741" y="6497831"/>
                  </a:lnTo>
                  <a:lnTo>
                    <a:pt x="5732399" y="6469811"/>
                  </a:lnTo>
                  <a:lnTo>
                    <a:pt x="5732399" y="71996"/>
                  </a:lnTo>
                  <a:lnTo>
                    <a:pt x="5726741" y="43971"/>
                  </a:lnTo>
                  <a:lnTo>
                    <a:pt x="5711310" y="21086"/>
                  </a:lnTo>
                  <a:lnTo>
                    <a:pt x="5688422" y="5657"/>
                  </a:lnTo>
                  <a:lnTo>
                    <a:pt x="56603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48">
              <a:extLst>
                <a:ext uri="{FF2B5EF4-FFF2-40B4-BE49-F238E27FC236}">
                  <a16:creationId xmlns:a16="http://schemas.microsoft.com/office/drawing/2014/main" id="{2FFE1A35-DF95-7D28-9CEB-F51B9AFFD224}"/>
                </a:ext>
              </a:extLst>
            </p:cNvPr>
            <p:cNvSpPr/>
            <p:nvPr/>
          </p:nvSpPr>
          <p:spPr>
            <a:xfrm>
              <a:off x="738604" y="3505068"/>
              <a:ext cx="5732780" cy="6542405"/>
            </a:xfrm>
            <a:custGeom>
              <a:avLst/>
              <a:gdLst/>
              <a:ahLst/>
              <a:cxnLst/>
              <a:rect l="l" t="t" r="r" b="b"/>
              <a:pathLst>
                <a:path w="5732780" h="6542405">
                  <a:moveTo>
                    <a:pt x="71996" y="0"/>
                  </a:moveTo>
                  <a:lnTo>
                    <a:pt x="43971" y="5657"/>
                  </a:lnTo>
                  <a:lnTo>
                    <a:pt x="21086" y="21086"/>
                  </a:lnTo>
                  <a:lnTo>
                    <a:pt x="5657" y="43971"/>
                  </a:lnTo>
                  <a:lnTo>
                    <a:pt x="0" y="71996"/>
                  </a:lnTo>
                  <a:lnTo>
                    <a:pt x="0" y="6469811"/>
                  </a:lnTo>
                  <a:lnTo>
                    <a:pt x="5657" y="6497831"/>
                  </a:lnTo>
                  <a:lnTo>
                    <a:pt x="21086" y="6520716"/>
                  </a:lnTo>
                  <a:lnTo>
                    <a:pt x="43971" y="6536148"/>
                  </a:lnTo>
                  <a:lnTo>
                    <a:pt x="71996" y="6541808"/>
                  </a:lnTo>
                  <a:lnTo>
                    <a:pt x="5660390" y="6541808"/>
                  </a:lnTo>
                  <a:lnTo>
                    <a:pt x="5688422" y="6536148"/>
                  </a:lnTo>
                  <a:lnTo>
                    <a:pt x="5711310" y="6520716"/>
                  </a:lnTo>
                  <a:lnTo>
                    <a:pt x="5726741" y="6497831"/>
                  </a:lnTo>
                  <a:lnTo>
                    <a:pt x="5732399" y="6469811"/>
                  </a:lnTo>
                  <a:lnTo>
                    <a:pt x="5732399" y="71996"/>
                  </a:lnTo>
                  <a:lnTo>
                    <a:pt x="5726741" y="43971"/>
                  </a:lnTo>
                  <a:lnTo>
                    <a:pt x="5711310" y="21086"/>
                  </a:lnTo>
                  <a:lnTo>
                    <a:pt x="5688422" y="5657"/>
                  </a:lnTo>
                  <a:lnTo>
                    <a:pt x="5660390" y="0"/>
                  </a:lnTo>
                  <a:lnTo>
                    <a:pt x="71996" y="0"/>
                  </a:lnTo>
                  <a:close/>
                </a:path>
              </a:pathLst>
            </a:custGeom>
            <a:ln w="1799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3" name="object 149">
            <a:extLst>
              <a:ext uri="{FF2B5EF4-FFF2-40B4-BE49-F238E27FC236}">
                <a16:creationId xmlns:a16="http://schemas.microsoft.com/office/drawing/2014/main" id="{5F0FE4DB-00F9-1AC9-50C2-5CFC9E218F4D}"/>
              </a:ext>
            </a:extLst>
          </p:cNvPr>
          <p:cNvSpPr txBox="1"/>
          <p:nvPr userDrawn="1"/>
        </p:nvSpPr>
        <p:spPr>
          <a:xfrm>
            <a:off x="896900" y="1840330"/>
            <a:ext cx="5297170" cy="119570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82880" indent="-171450">
              <a:lnSpc>
                <a:spcPct val="100000"/>
              </a:lnSpc>
              <a:spcBef>
                <a:spcPts val="500"/>
              </a:spcBef>
              <a:buClr>
                <a:srgbClr val="58595B"/>
              </a:buClr>
              <a:buSzPct val="91666"/>
              <a:buFont typeface="Wingdings" panose="05000000000000000000" pitchFamily="2" charset="2"/>
              <a:buChar char="l"/>
              <a:tabLst>
                <a:tab pos="163830" algn="l"/>
              </a:tabLst>
            </a:pPr>
            <a:r>
              <a:rPr sz="1200" b="1" spc="-15" dirty="0">
                <a:solidFill>
                  <a:srgbClr val="231F20"/>
                </a:solidFill>
                <a:latin typeface="Adobe Clean Han"/>
                <a:cs typeface="Adobe Clean Han"/>
              </a:rPr>
              <a:t>災害時の帰宅方針／出勤方針</a:t>
            </a:r>
            <a:endParaRPr sz="1200" b="1" dirty="0">
              <a:latin typeface="Adobe Clean Han"/>
              <a:cs typeface="Adobe Clean Han"/>
            </a:endParaRPr>
          </a:p>
          <a:p>
            <a:pPr marL="182880" indent="-171450">
              <a:lnSpc>
                <a:spcPct val="100000"/>
              </a:lnSpc>
              <a:spcBef>
                <a:spcPts val="400"/>
              </a:spcBef>
              <a:buClr>
                <a:srgbClr val="58595B"/>
              </a:buClr>
              <a:buSzPct val="91666"/>
              <a:buFont typeface="Wingdings" panose="05000000000000000000" pitchFamily="2" charset="2"/>
              <a:buChar char="l"/>
              <a:tabLst>
                <a:tab pos="163830" algn="l"/>
              </a:tabLst>
            </a:pPr>
            <a:r>
              <a:rPr sz="1200" b="1" spc="-45" dirty="0">
                <a:solidFill>
                  <a:srgbClr val="231F20"/>
                </a:solidFill>
                <a:latin typeface="Adobe Clean Han"/>
                <a:cs typeface="Adobe Clean Han"/>
              </a:rPr>
              <a:t>災害時の従業員ごとの役割や行動</a:t>
            </a:r>
            <a:endParaRPr sz="1200" b="1" dirty="0">
              <a:latin typeface="Adobe Clean Han"/>
              <a:cs typeface="Adobe Clean Han"/>
            </a:endParaRPr>
          </a:p>
          <a:p>
            <a:pPr marL="182880" indent="-171450">
              <a:lnSpc>
                <a:spcPct val="100000"/>
              </a:lnSpc>
              <a:spcBef>
                <a:spcPts val="405"/>
              </a:spcBef>
              <a:buClr>
                <a:srgbClr val="58595B"/>
              </a:buClr>
              <a:buSzPct val="91666"/>
              <a:buFont typeface="Wingdings" panose="05000000000000000000" pitchFamily="2" charset="2"/>
              <a:buChar char="l"/>
              <a:tabLst>
                <a:tab pos="163830" algn="l"/>
              </a:tabLst>
            </a:pPr>
            <a:r>
              <a:rPr sz="1200" b="1" spc="-105" dirty="0">
                <a:solidFill>
                  <a:srgbClr val="231F20"/>
                </a:solidFill>
                <a:latin typeface="Adobe Clean Han"/>
                <a:cs typeface="Adobe Clean Han"/>
              </a:rPr>
              <a:t>緊急点検、応急措置が必要な機械・設備</a:t>
            </a:r>
            <a:endParaRPr sz="1200" b="1" dirty="0">
              <a:latin typeface="Adobe Clean Han"/>
              <a:cs typeface="Adobe Clean Han"/>
            </a:endParaRPr>
          </a:p>
          <a:p>
            <a:pPr marL="182880" indent="-171450">
              <a:lnSpc>
                <a:spcPct val="100000"/>
              </a:lnSpc>
              <a:spcBef>
                <a:spcPts val="400"/>
              </a:spcBef>
              <a:buClr>
                <a:srgbClr val="58595B"/>
              </a:buClr>
              <a:buSzPct val="91666"/>
              <a:buFont typeface="Wingdings" panose="05000000000000000000" pitchFamily="2" charset="2"/>
              <a:buChar char="l"/>
              <a:tabLst>
                <a:tab pos="163830" algn="l"/>
              </a:tabLst>
            </a:pPr>
            <a:r>
              <a:rPr sz="1200" b="1" spc="-114" dirty="0">
                <a:solidFill>
                  <a:srgbClr val="231F20"/>
                </a:solidFill>
                <a:latin typeface="Adobe Clean Han"/>
                <a:cs typeface="Adobe Clean Han"/>
              </a:rPr>
              <a:t>連絡すべき関係先</a:t>
            </a:r>
            <a:r>
              <a:rPr sz="1200" b="1" spc="-10" dirty="0">
                <a:solidFill>
                  <a:srgbClr val="231F20"/>
                </a:solidFill>
                <a:latin typeface="Adobe Clean Han"/>
                <a:cs typeface="Adobe Clean Han"/>
              </a:rPr>
              <a:t>（</a:t>
            </a:r>
            <a:r>
              <a:rPr sz="1200" b="1" spc="-95" dirty="0">
                <a:solidFill>
                  <a:srgbClr val="231F20"/>
                </a:solidFill>
                <a:latin typeface="Adobe Clean Han"/>
                <a:cs typeface="Adobe Clean Han"/>
              </a:rPr>
              <a:t>協力会社や仕入先、運送会社、派遣会社など</a:t>
            </a:r>
            <a:r>
              <a:rPr sz="1200" b="1" spc="-725" dirty="0">
                <a:solidFill>
                  <a:srgbClr val="231F20"/>
                </a:solidFill>
                <a:latin typeface="Adobe Clean Han"/>
                <a:cs typeface="Adobe Clean Han"/>
              </a:rPr>
              <a:t>）</a:t>
            </a:r>
            <a:r>
              <a:rPr sz="1200" b="1" spc="-35" dirty="0">
                <a:solidFill>
                  <a:srgbClr val="231F20"/>
                </a:solidFill>
                <a:latin typeface="Adobe Clean Han"/>
                <a:cs typeface="Adobe Clean Han"/>
              </a:rPr>
              <a:t>とその連絡先</a:t>
            </a:r>
            <a:endParaRPr sz="1200" b="1" dirty="0">
              <a:latin typeface="Adobe Clean Han"/>
              <a:cs typeface="Adobe Clean Han"/>
            </a:endParaRPr>
          </a:p>
          <a:p>
            <a:pPr marL="182880" indent="-171450">
              <a:lnSpc>
                <a:spcPct val="100000"/>
              </a:lnSpc>
              <a:spcBef>
                <a:spcPts val="405"/>
              </a:spcBef>
              <a:buClr>
                <a:srgbClr val="58595B"/>
              </a:buClr>
              <a:buSzPct val="91666"/>
              <a:buFont typeface="Wingdings" panose="05000000000000000000" pitchFamily="2" charset="2"/>
              <a:buChar char="l"/>
              <a:tabLst>
                <a:tab pos="163830" algn="l"/>
                <a:tab pos="2983865" algn="l"/>
              </a:tabLst>
            </a:pPr>
            <a:r>
              <a:rPr sz="1200" b="1" spc="-10" dirty="0">
                <a:solidFill>
                  <a:srgbClr val="231F20"/>
                </a:solidFill>
                <a:latin typeface="Adobe Clean Han"/>
                <a:cs typeface="Adobe Clean Han"/>
              </a:rPr>
              <a:t>事業所が</a:t>
            </a:r>
            <a:r>
              <a:rPr sz="1200" b="1" spc="-35" dirty="0">
                <a:solidFill>
                  <a:srgbClr val="231F20"/>
                </a:solidFill>
                <a:latin typeface="Adobe Clean Han"/>
                <a:cs typeface="Adobe Clean Han"/>
              </a:rPr>
              <a:t>使</a:t>
            </a:r>
            <a:r>
              <a:rPr sz="1200" b="1" spc="-55" dirty="0">
                <a:solidFill>
                  <a:srgbClr val="231F20"/>
                </a:solidFill>
                <a:latin typeface="Adobe Clean Han"/>
                <a:cs typeface="Adobe Clean Han"/>
              </a:rPr>
              <a:t>え</a:t>
            </a:r>
            <a:r>
              <a:rPr sz="1200" b="1" spc="-110" dirty="0">
                <a:solidFill>
                  <a:srgbClr val="231F20"/>
                </a:solidFill>
                <a:latin typeface="Adobe Clean Han"/>
                <a:cs typeface="Adobe Clean Han"/>
              </a:rPr>
              <a:t>な</a:t>
            </a:r>
            <a:r>
              <a:rPr sz="1200" b="1" spc="-135" dirty="0">
                <a:solidFill>
                  <a:srgbClr val="231F20"/>
                </a:solidFill>
                <a:latin typeface="Adobe Clean Han"/>
                <a:cs typeface="Adobe Clean Han"/>
              </a:rPr>
              <a:t>くな</a:t>
            </a:r>
            <a:r>
              <a:rPr sz="1200" b="1" spc="-140" dirty="0">
                <a:solidFill>
                  <a:srgbClr val="231F20"/>
                </a:solidFill>
                <a:latin typeface="Adobe Clean Han"/>
                <a:cs typeface="Adobe Clean Han"/>
              </a:rPr>
              <a:t>っ</a:t>
            </a:r>
            <a:r>
              <a:rPr sz="1200" b="1" spc="-25" dirty="0">
                <a:solidFill>
                  <a:srgbClr val="231F20"/>
                </a:solidFill>
                <a:latin typeface="Adobe Clean Han"/>
                <a:cs typeface="Adobe Clean Han"/>
              </a:rPr>
              <a:t>た</a:t>
            </a:r>
            <a:r>
              <a:rPr sz="1200" b="1" spc="-10" dirty="0">
                <a:solidFill>
                  <a:srgbClr val="231F20"/>
                </a:solidFill>
                <a:latin typeface="Adobe Clean Han"/>
                <a:cs typeface="Adobe Clean Han"/>
              </a:rPr>
              <a:t>場合の代替拠</a:t>
            </a:r>
            <a:r>
              <a:rPr sz="1200" b="1" spc="-50" dirty="0">
                <a:solidFill>
                  <a:srgbClr val="231F20"/>
                </a:solidFill>
                <a:latin typeface="Adobe Clean Han"/>
                <a:cs typeface="Adobe Clean Han"/>
              </a:rPr>
              <a:t>点</a:t>
            </a:r>
            <a:r>
              <a:rPr sz="1200" b="1" dirty="0">
                <a:solidFill>
                  <a:srgbClr val="231F20"/>
                </a:solidFill>
                <a:latin typeface="Adobe Clean Han"/>
                <a:cs typeface="Adobe Clean Han"/>
              </a:rPr>
              <a:t>	</a:t>
            </a:r>
            <a:r>
              <a:rPr sz="1200" b="1" spc="-80" dirty="0">
                <a:solidFill>
                  <a:srgbClr val="231F20"/>
                </a:solidFill>
                <a:latin typeface="Adobe Clean Han"/>
                <a:cs typeface="Adobe Clean Han"/>
              </a:rPr>
              <a:t>な</a:t>
            </a:r>
            <a:r>
              <a:rPr sz="1200" b="1" spc="-50" dirty="0">
                <a:solidFill>
                  <a:srgbClr val="231F20"/>
                </a:solidFill>
                <a:latin typeface="Adobe Clean Han"/>
                <a:cs typeface="Adobe Clean Han"/>
              </a:rPr>
              <a:t>ど</a:t>
            </a:r>
            <a:endParaRPr sz="1200" b="1" dirty="0">
              <a:latin typeface="Adobe Clean Han"/>
              <a:cs typeface="Adobe Clean Han"/>
            </a:endParaRPr>
          </a:p>
        </p:txBody>
      </p:sp>
      <p:sp>
        <p:nvSpPr>
          <p:cNvPr id="154" name="object 150">
            <a:extLst>
              <a:ext uri="{FF2B5EF4-FFF2-40B4-BE49-F238E27FC236}">
                <a16:creationId xmlns:a16="http://schemas.microsoft.com/office/drawing/2014/main" id="{67AEB806-104A-8AB6-6B13-8014F917B3A0}"/>
              </a:ext>
            </a:extLst>
          </p:cNvPr>
          <p:cNvSpPr txBox="1"/>
          <p:nvPr userDrawn="1"/>
        </p:nvSpPr>
        <p:spPr>
          <a:xfrm>
            <a:off x="1681159" y="519583"/>
            <a:ext cx="4842510" cy="673735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sz="1700" b="1" spc="-35" dirty="0">
                <a:solidFill>
                  <a:srgbClr val="231F20"/>
                </a:solidFill>
                <a:latin typeface="Source Han Sans JP"/>
                <a:cs typeface="Source Han Sans JP"/>
              </a:rPr>
              <a:t>表面に記載のある事柄以外に、</a:t>
            </a:r>
            <a:endParaRPr sz="1700">
              <a:latin typeface="Source Han Sans JP"/>
              <a:cs typeface="Source Han Sans JP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1700" b="1" spc="-90" dirty="0">
                <a:solidFill>
                  <a:srgbClr val="231F20"/>
                </a:solidFill>
                <a:latin typeface="Source Han Sans JP"/>
                <a:cs typeface="Source Han Sans JP"/>
              </a:rPr>
              <a:t>事業所で定める決まりごとがあれば記載しましょう</a:t>
            </a:r>
            <a:endParaRPr sz="1700">
              <a:latin typeface="Source Han Sans JP"/>
              <a:cs typeface="Source Han Sans JP"/>
            </a:endParaRPr>
          </a:p>
        </p:txBody>
      </p:sp>
      <p:grpSp>
        <p:nvGrpSpPr>
          <p:cNvPr id="155" name="object 151">
            <a:extLst>
              <a:ext uri="{FF2B5EF4-FFF2-40B4-BE49-F238E27FC236}">
                <a16:creationId xmlns:a16="http://schemas.microsoft.com/office/drawing/2014/main" id="{40FE2EDF-FC5D-C333-5936-1201431C9268}"/>
              </a:ext>
            </a:extLst>
          </p:cNvPr>
          <p:cNvGrpSpPr/>
          <p:nvPr userDrawn="1"/>
        </p:nvGrpSpPr>
        <p:grpSpPr>
          <a:xfrm>
            <a:off x="729397" y="471392"/>
            <a:ext cx="3453765" cy="1323340"/>
            <a:chOff x="729397" y="471392"/>
            <a:chExt cx="3453765" cy="1323340"/>
          </a:xfrm>
        </p:grpSpPr>
        <p:sp>
          <p:nvSpPr>
            <p:cNvPr id="156" name="object 152">
              <a:extLst>
                <a:ext uri="{FF2B5EF4-FFF2-40B4-BE49-F238E27FC236}">
                  <a16:creationId xmlns:a16="http://schemas.microsoft.com/office/drawing/2014/main" id="{A62BC59B-8EB9-5427-8136-D6E6BE8EAC83}"/>
                </a:ext>
              </a:extLst>
            </p:cNvPr>
            <p:cNvSpPr/>
            <p:nvPr/>
          </p:nvSpPr>
          <p:spPr>
            <a:xfrm>
              <a:off x="738605" y="480599"/>
              <a:ext cx="817244" cy="817244"/>
            </a:xfrm>
            <a:custGeom>
              <a:avLst/>
              <a:gdLst/>
              <a:ahLst/>
              <a:cxnLst/>
              <a:rect l="l" t="t" r="r" b="b"/>
              <a:pathLst>
                <a:path w="817244" h="817244">
                  <a:moveTo>
                    <a:pt x="408444" y="0"/>
                  </a:moveTo>
                  <a:lnTo>
                    <a:pt x="360811" y="2747"/>
                  </a:lnTo>
                  <a:lnTo>
                    <a:pt x="314792" y="10787"/>
                  </a:lnTo>
                  <a:lnTo>
                    <a:pt x="270693" y="23811"/>
                  </a:lnTo>
                  <a:lnTo>
                    <a:pt x="228821" y="41515"/>
                  </a:lnTo>
                  <a:lnTo>
                    <a:pt x="189482" y="63590"/>
                  </a:lnTo>
                  <a:lnTo>
                    <a:pt x="152983" y="89731"/>
                  </a:lnTo>
                  <a:lnTo>
                    <a:pt x="119630" y="119632"/>
                  </a:lnTo>
                  <a:lnTo>
                    <a:pt x="89730" y="152985"/>
                  </a:lnTo>
                  <a:lnTo>
                    <a:pt x="63590" y="189485"/>
                  </a:lnTo>
                  <a:lnTo>
                    <a:pt x="41514" y="228825"/>
                  </a:lnTo>
                  <a:lnTo>
                    <a:pt x="23811" y="270699"/>
                  </a:lnTo>
                  <a:lnTo>
                    <a:pt x="10787" y="314800"/>
                  </a:lnTo>
                  <a:lnTo>
                    <a:pt x="2747" y="360821"/>
                  </a:lnTo>
                  <a:lnTo>
                    <a:pt x="0" y="408457"/>
                  </a:lnTo>
                  <a:lnTo>
                    <a:pt x="2747" y="456090"/>
                  </a:lnTo>
                  <a:lnTo>
                    <a:pt x="10787" y="502109"/>
                  </a:lnTo>
                  <a:lnTo>
                    <a:pt x="23811" y="546208"/>
                  </a:lnTo>
                  <a:lnTo>
                    <a:pt x="41514" y="588080"/>
                  </a:lnTo>
                  <a:lnTo>
                    <a:pt x="63590" y="627419"/>
                  </a:lnTo>
                  <a:lnTo>
                    <a:pt x="89730" y="663918"/>
                  </a:lnTo>
                  <a:lnTo>
                    <a:pt x="119630" y="697271"/>
                  </a:lnTo>
                  <a:lnTo>
                    <a:pt x="152983" y="727171"/>
                  </a:lnTo>
                  <a:lnTo>
                    <a:pt x="189482" y="753312"/>
                  </a:lnTo>
                  <a:lnTo>
                    <a:pt x="228821" y="775387"/>
                  </a:lnTo>
                  <a:lnTo>
                    <a:pt x="270693" y="793090"/>
                  </a:lnTo>
                  <a:lnTo>
                    <a:pt x="314792" y="806114"/>
                  </a:lnTo>
                  <a:lnTo>
                    <a:pt x="360811" y="814154"/>
                  </a:lnTo>
                  <a:lnTo>
                    <a:pt x="408444" y="816902"/>
                  </a:lnTo>
                  <a:lnTo>
                    <a:pt x="456077" y="814154"/>
                  </a:lnTo>
                  <a:lnTo>
                    <a:pt x="502097" y="806114"/>
                  </a:lnTo>
                  <a:lnTo>
                    <a:pt x="546196" y="793090"/>
                  </a:lnTo>
                  <a:lnTo>
                    <a:pt x="588068" y="775387"/>
                  </a:lnTo>
                  <a:lnTo>
                    <a:pt x="627406" y="753312"/>
                  </a:lnTo>
                  <a:lnTo>
                    <a:pt x="663905" y="727171"/>
                  </a:lnTo>
                  <a:lnTo>
                    <a:pt x="697258" y="697271"/>
                  </a:lnTo>
                  <a:lnTo>
                    <a:pt x="727158" y="663918"/>
                  </a:lnTo>
                  <a:lnTo>
                    <a:pt x="753299" y="627419"/>
                  </a:lnTo>
                  <a:lnTo>
                    <a:pt x="775374" y="588080"/>
                  </a:lnTo>
                  <a:lnTo>
                    <a:pt x="793077" y="546208"/>
                  </a:lnTo>
                  <a:lnTo>
                    <a:pt x="806102" y="502109"/>
                  </a:lnTo>
                  <a:lnTo>
                    <a:pt x="814141" y="456090"/>
                  </a:lnTo>
                  <a:lnTo>
                    <a:pt x="816889" y="408457"/>
                  </a:lnTo>
                  <a:lnTo>
                    <a:pt x="814141" y="360821"/>
                  </a:lnTo>
                  <a:lnTo>
                    <a:pt x="806102" y="314800"/>
                  </a:lnTo>
                  <a:lnTo>
                    <a:pt x="793077" y="270699"/>
                  </a:lnTo>
                  <a:lnTo>
                    <a:pt x="775374" y="228825"/>
                  </a:lnTo>
                  <a:lnTo>
                    <a:pt x="753299" y="189485"/>
                  </a:lnTo>
                  <a:lnTo>
                    <a:pt x="727158" y="152985"/>
                  </a:lnTo>
                  <a:lnTo>
                    <a:pt x="697258" y="119632"/>
                  </a:lnTo>
                  <a:lnTo>
                    <a:pt x="663905" y="89731"/>
                  </a:lnTo>
                  <a:lnTo>
                    <a:pt x="627406" y="63590"/>
                  </a:lnTo>
                  <a:lnTo>
                    <a:pt x="588068" y="41515"/>
                  </a:lnTo>
                  <a:lnTo>
                    <a:pt x="546196" y="23811"/>
                  </a:lnTo>
                  <a:lnTo>
                    <a:pt x="502097" y="10787"/>
                  </a:lnTo>
                  <a:lnTo>
                    <a:pt x="456077" y="2747"/>
                  </a:lnTo>
                  <a:lnTo>
                    <a:pt x="408444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53">
              <a:extLst>
                <a:ext uri="{FF2B5EF4-FFF2-40B4-BE49-F238E27FC236}">
                  <a16:creationId xmlns:a16="http://schemas.microsoft.com/office/drawing/2014/main" id="{3798EEA3-0E3C-166A-D080-102B6B2DA2AF}"/>
                </a:ext>
              </a:extLst>
            </p:cNvPr>
            <p:cNvSpPr/>
            <p:nvPr/>
          </p:nvSpPr>
          <p:spPr>
            <a:xfrm>
              <a:off x="738605" y="480599"/>
              <a:ext cx="817244" cy="817244"/>
            </a:xfrm>
            <a:custGeom>
              <a:avLst/>
              <a:gdLst/>
              <a:ahLst/>
              <a:cxnLst/>
              <a:rect l="l" t="t" r="r" b="b"/>
              <a:pathLst>
                <a:path w="817244" h="817244">
                  <a:moveTo>
                    <a:pt x="408444" y="816902"/>
                  </a:moveTo>
                  <a:lnTo>
                    <a:pt x="456077" y="814154"/>
                  </a:lnTo>
                  <a:lnTo>
                    <a:pt x="502097" y="806114"/>
                  </a:lnTo>
                  <a:lnTo>
                    <a:pt x="546196" y="793090"/>
                  </a:lnTo>
                  <a:lnTo>
                    <a:pt x="588068" y="775387"/>
                  </a:lnTo>
                  <a:lnTo>
                    <a:pt x="627406" y="753312"/>
                  </a:lnTo>
                  <a:lnTo>
                    <a:pt x="663905" y="727171"/>
                  </a:lnTo>
                  <a:lnTo>
                    <a:pt x="697258" y="697271"/>
                  </a:lnTo>
                  <a:lnTo>
                    <a:pt x="727158" y="663918"/>
                  </a:lnTo>
                  <a:lnTo>
                    <a:pt x="753299" y="627419"/>
                  </a:lnTo>
                  <a:lnTo>
                    <a:pt x="775374" y="588080"/>
                  </a:lnTo>
                  <a:lnTo>
                    <a:pt x="793077" y="546208"/>
                  </a:lnTo>
                  <a:lnTo>
                    <a:pt x="806102" y="502109"/>
                  </a:lnTo>
                  <a:lnTo>
                    <a:pt x="814141" y="456090"/>
                  </a:lnTo>
                  <a:lnTo>
                    <a:pt x="816889" y="408457"/>
                  </a:lnTo>
                  <a:lnTo>
                    <a:pt x="814141" y="360821"/>
                  </a:lnTo>
                  <a:lnTo>
                    <a:pt x="806102" y="314800"/>
                  </a:lnTo>
                  <a:lnTo>
                    <a:pt x="793077" y="270699"/>
                  </a:lnTo>
                  <a:lnTo>
                    <a:pt x="775374" y="228825"/>
                  </a:lnTo>
                  <a:lnTo>
                    <a:pt x="753299" y="189485"/>
                  </a:lnTo>
                  <a:lnTo>
                    <a:pt x="727158" y="152985"/>
                  </a:lnTo>
                  <a:lnTo>
                    <a:pt x="697258" y="119632"/>
                  </a:lnTo>
                  <a:lnTo>
                    <a:pt x="663905" y="89731"/>
                  </a:lnTo>
                  <a:lnTo>
                    <a:pt x="627406" y="63590"/>
                  </a:lnTo>
                  <a:lnTo>
                    <a:pt x="588068" y="41515"/>
                  </a:lnTo>
                  <a:lnTo>
                    <a:pt x="546196" y="23811"/>
                  </a:lnTo>
                  <a:lnTo>
                    <a:pt x="502097" y="10787"/>
                  </a:lnTo>
                  <a:lnTo>
                    <a:pt x="456077" y="2747"/>
                  </a:lnTo>
                  <a:lnTo>
                    <a:pt x="408444" y="0"/>
                  </a:lnTo>
                  <a:lnTo>
                    <a:pt x="360811" y="2747"/>
                  </a:lnTo>
                  <a:lnTo>
                    <a:pt x="314792" y="10787"/>
                  </a:lnTo>
                  <a:lnTo>
                    <a:pt x="270693" y="23811"/>
                  </a:lnTo>
                  <a:lnTo>
                    <a:pt x="228821" y="41515"/>
                  </a:lnTo>
                  <a:lnTo>
                    <a:pt x="189482" y="63590"/>
                  </a:lnTo>
                  <a:lnTo>
                    <a:pt x="152983" y="89731"/>
                  </a:lnTo>
                  <a:lnTo>
                    <a:pt x="119630" y="119632"/>
                  </a:lnTo>
                  <a:lnTo>
                    <a:pt x="89730" y="152985"/>
                  </a:lnTo>
                  <a:lnTo>
                    <a:pt x="63590" y="189485"/>
                  </a:lnTo>
                  <a:lnTo>
                    <a:pt x="41514" y="228825"/>
                  </a:lnTo>
                  <a:lnTo>
                    <a:pt x="23811" y="270699"/>
                  </a:lnTo>
                  <a:lnTo>
                    <a:pt x="10787" y="314800"/>
                  </a:lnTo>
                  <a:lnTo>
                    <a:pt x="2747" y="360821"/>
                  </a:lnTo>
                  <a:lnTo>
                    <a:pt x="0" y="408457"/>
                  </a:lnTo>
                  <a:lnTo>
                    <a:pt x="2747" y="456090"/>
                  </a:lnTo>
                  <a:lnTo>
                    <a:pt x="10787" y="502109"/>
                  </a:lnTo>
                  <a:lnTo>
                    <a:pt x="23811" y="546208"/>
                  </a:lnTo>
                  <a:lnTo>
                    <a:pt x="41514" y="588080"/>
                  </a:lnTo>
                  <a:lnTo>
                    <a:pt x="63590" y="627419"/>
                  </a:lnTo>
                  <a:lnTo>
                    <a:pt x="89730" y="663918"/>
                  </a:lnTo>
                  <a:lnTo>
                    <a:pt x="119630" y="697271"/>
                  </a:lnTo>
                  <a:lnTo>
                    <a:pt x="152983" y="727171"/>
                  </a:lnTo>
                  <a:lnTo>
                    <a:pt x="189482" y="753312"/>
                  </a:lnTo>
                  <a:lnTo>
                    <a:pt x="228821" y="775387"/>
                  </a:lnTo>
                  <a:lnTo>
                    <a:pt x="270693" y="793090"/>
                  </a:lnTo>
                  <a:lnTo>
                    <a:pt x="314792" y="806114"/>
                  </a:lnTo>
                  <a:lnTo>
                    <a:pt x="360811" y="814154"/>
                  </a:lnTo>
                  <a:lnTo>
                    <a:pt x="408444" y="816902"/>
                  </a:lnTo>
                  <a:close/>
                </a:path>
              </a:pathLst>
            </a:custGeom>
            <a:ln w="17995">
              <a:solidFill>
                <a:srgbClr val="A5A8A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54">
              <a:extLst>
                <a:ext uri="{FF2B5EF4-FFF2-40B4-BE49-F238E27FC236}">
                  <a16:creationId xmlns:a16="http://schemas.microsoft.com/office/drawing/2014/main" id="{D5359177-0424-5177-1755-692A789F797F}"/>
                </a:ext>
              </a:extLst>
            </p:cNvPr>
            <p:cNvSpPr/>
            <p:nvPr/>
          </p:nvSpPr>
          <p:spPr>
            <a:xfrm>
              <a:off x="729602" y="1480870"/>
              <a:ext cx="3453129" cy="313690"/>
            </a:xfrm>
            <a:custGeom>
              <a:avLst/>
              <a:gdLst/>
              <a:ahLst/>
              <a:cxnLst/>
              <a:rect l="l" t="t" r="r" b="b"/>
              <a:pathLst>
                <a:path w="3453129" h="313689">
                  <a:moveTo>
                    <a:pt x="3452990" y="156641"/>
                  </a:moveTo>
                  <a:lnTo>
                    <a:pt x="3445357" y="107137"/>
                  </a:lnTo>
                  <a:lnTo>
                    <a:pt x="3424097" y="64135"/>
                  </a:lnTo>
                  <a:lnTo>
                    <a:pt x="3391687" y="30226"/>
                  </a:lnTo>
                  <a:lnTo>
                    <a:pt x="3350577" y="7988"/>
                  </a:lnTo>
                  <a:lnTo>
                    <a:pt x="3303244" y="0"/>
                  </a:lnTo>
                  <a:lnTo>
                    <a:pt x="3303054" y="38"/>
                  </a:lnTo>
                  <a:lnTo>
                    <a:pt x="0" y="0"/>
                  </a:lnTo>
                  <a:lnTo>
                    <a:pt x="0" y="313296"/>
                  </a:lnTo>
                  <a:lnTo>
                    <a:pt x="3303054" y="313296"/>
                  </a:lnTo>
                  <a:lnTo>
                    <a:pt x="3303244" y="313296"/>
                  </a:lnTo>
                  <a:lnTo>
                    <a:pt x="3350577" y="305308"/>
                  </a:lnTo>
                  <a:lnTo>
                    <a:pt x="3391687" y="283070"/>
                  </a:lnTo>
                  <a:lnTo>
                    <a:pt x="3424097" y="249161"/>
                  </a:lnTo>
                  <a:lnTo>
                    <a:pt x="3445357" y="206159"/>
                  </a:lnTo>
                  <a:lnTo>
                    <a:pt x="3452990" y="156641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9" name="object 155">
            <a:extLst>
              <a:ext uri="{FF2B5EF4-FFF2-40B4-BE49-F238E27FC236}">
                <a16:creationId xmlns:a16="http://schemas.microsoft.com/office/drawing/2014/main" id="{8A26F3E0-77E3-0821-9B1C-2482A827D21A}"/>
              </a:ext>
            </a:extLst>
          </p:cNvPr>
          <p:cNvSpPr txBox="1"/>
          <p:nvPr userDrawn="1"/>
        </p:nvSpPr>
        <p:spPr>
          <a:xfrm>
            <a:off x="4969700" y="10160861"/>
            <a:ext cx="1523365" cy="12118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b="1" spc="-5" dirty="0">
                <a:solidFill>
                  <a:srgbClr val="EF4050"/>
                </a:solidFill>
                <a:latin typeface="Adobe Clean Han"/>
                <a:cs typeface="Adobe Clean Han"/>
              </a:rPr>
              <a:t>※個人情報の記載・取扱いには注意</a:t>
            </a:r>
            <a:endParaRPr sz="700" b="1" dirty="0">
              <a:latin typeface="Adobe Clean Han"/>
              <a:cs typeface="Adobe Clean Han"/>
            </a:endParaRPr>
          </a:p>
        </p:txBody>
      </p:sp>
      <p:sp>
        <p:nvSpPr>
          <p:cNvPr id="160" name="object 156">
            <a:extLst>
              <a:ext uri="{FF2B5EF4-FFF2-40B4-BE49-F238E27FC236}">
                <a16:creationId xmlns:a16="http://schemas.microsoft.com/office/drawing/2014/main" id="{31DC815A-A37C-92A0-6E87-52066D0B0299}"/>
              </a:ext>
            </a:extLst>
          </p:cNvPr>
          <p:cNvSpPr txBox="1"/>
          <p:nvPr userDrawn="1"/>
        </p:nvSpPr>
        <p:spPr>
          <a:xfrm>
            <a:off x="729602" y="1480870"/>
            <a:ext cx="3303270" cy="31369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23850">
              <a:lnSpc>
                <a:spcPct val="100000"/>
              </a:lnSpc>
              <a:spcBef>
                <a:spcPts val="345"/>
              </a:spcBef>
            </a:pPr>
            <a:r>
              <a:rPr sz="1450" b="1" spc="170" dirty="0">
                <a:solidFill>
                  <a:srgbClr val="FFFFFF"/>
                </a:solidFill>
                <a:latin typeface="Meiryo UI"/>
                <a:cs typeface="Meiryo UI"/>
              </a:rPr>
              <a:t>記載することが望まれる情報の例</a:t>
            </a:r>
            <a:endParaRPr sz="1450">
              <a:latin typeface="Meiryo UI"/>
              <a:cs typeface="Meiryo UI"/>
            </a:endParaRPr>
          </a:p>
        </p:txBody>
      </p:sp>
      <p:sp>
        <p:nvSpPr>
          <p:cNvPr id="161" name="object 157">
            <a:extLst>
              <a:ext uri="{FF2B5EF4-FFF2-40B4-BE49-F238E27FC236}">
                <a16:creationId xmlns:a16="http://schemas.microsoft.com/office/drawing/2014/main" id="{A29A3FC3-BA46-2094-318F-750292254804}"/>
              </a:ext>
            </a:extLst>
          </p:cNvPr>
          <p:cNvSpPr/>
          <p:nvPr userDrawn="1"/>
        </p:nvSpPr>
        <p:spPr>
          <a:xfrm>
            <a:off x="729602" y="3358794"/>
            <a:ext cx="1653539" cy="313690"/>
          </a:xfrm>
          <a:custGeom>
            <a:avLst/>
            <a:gdLst/>
            <a:ahLst/>
            <a:cxnLst/>
            <a:rect l="l" t="t" r="r" b="b"/>
            <a:pathLst>
              <a:path w="1653539" h="313689">
                <a:moveTo>
                  <a:pt x="1652993" y="156667"/>
                </a:moveTo>
                <a:lnTo>
                  <a:pt x="1645361" y="107149"/>
                </a:lnTo>
                <a:lnTo>
                  <a:pt x="1624101" y="64147"/>
                </a:lnTo>
                <a:lnTo>
                  <a:pt x="1591691" y="30238"/>
                </a:lnTo>
                <a:lnTo>
                  <a:pt x="1550581" y="8001"/>
                </a:lnTo>
                <a:lnTo>
                  <a:pt x="1503248" y="12"/>
                </a:lnTo>
                <a:lnTo>
                  <a:pt x="1503057" y="50"/>
                </a:lnTo>
                <a:lnTo>
                  <a:pt x="0" y="0"/>
                </a:lnTo>
                <a:lnTo>
                  <a:pt x="0" y="313309"/>
                </a:lnTo>
                <a:lnTo>
                  <a:pt x="1503057" y="313309"/>
                </a:lnTo>
                <a:lnTo>
                  <a:pt x="1503248" y="313321"/>
                </a:lnTo>
                <a:lnTo>
                  <a:pt x="1550581" y="305333"/>
                </a:lnTo>
                <a:lnTo>
                  <a:pt x="1591691" y="283095"/>
                </a:lnTo>
                <a:lnTo>
                  <a:pt x="1624101" y="249186"/>
                </a:lnTo>
                <a:lnTo>
                  <a:pt x="1645361" y="206184"/>
                </a:lnTo>
                <a:lnTo>
                  <a:pt x="1652993" y="156667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58">
            <a:extLst>
              <a:ext uri="{FF2B5EF4-FFF2-40B4-BE49-F238E27FC236}">
                <a16:creationId xmlns:a16="http://schemas.microsoft.com/office/drawing/2014/main" id="{511CEEB7-3421-0C75-4B0D-4888AEE910FA}"/>
              </a:ext>
            </a:extLst>
          </p:cNvPr>
          <p:cNvSpPr txBox="1"/>
          <p:nvPr userDrawn="1"/>
        </p:nvSpPr>
        <p:spPr>
          <a:xfrm>
            <a:off x="729602" y="3358794"/>
            <a:ext cx="1503680" cy="31369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323850">
              <a:lnSpc>
                <a:spcPct val="100000"/>
              </a:lnSpc>
              <a:spcBef>
                <a:spcPts val="350"/>
              </a:spcBef>
            </a:pPr>
            <a:r>
              <a:rPr sz="1450" b="1" spc="40" dirty="0">
                <a:solidFill>
                  <a:srgbClr val="FFFFFF"/>
                </a:solidFill>
                <a:latin typeface="Meiryo UI"/>
                <a:cs typeface="Meiryo UI"/>
              </a:rPr>
              <a:t>自由記載欄</a:t>
            </a:r>
            <a:endParaRPr sz="1450">
              <a:latin typeface="Meiryo UI"/>
              <a:cs typeface="Meiryo UI"/>
            </a:endParaRPr>
          </a:p>
        </p:txBody>
      </p:sp>
      <p:grpSp>
        <p:nvGrpSpPr>
          <p:cNvPr id="163" name="object 159">
            <a:extLst>
              <a:ext uri="{FF2B5EF4-FFF2-40B4-BE49-F238E27FC236}">
                <a16:creationId xmlns:a16="http://schemas.microsoft.com/office/drawing/2014/main" id="{A80DB260-312E-EDD2-9882-75E385F721FF}"/>
              </a:ext>
            </a:extLst>
          </p:cNvPr>
          <p:cNvGrpSpPr/>
          <p:nvPr userDrawn="1"/>
        </p:nvGrpSpPr>
        <p:grpSpPr>
          <a:xfrm>
            <a:off x="813047" y="613598"/>
            <a:ext cx="644525" cy="3021330"/>
            <a:chOff x="813047" y="613598"/>
            <a:chExt cx="644525" cy="3021330"/>
          </a:xfrm>
        </p:grpSpPr>
        <p:sp>
          <p:nvSpPr>
            <p:cNvPr id="164" name="object 160">
              <a:extLst>
                <a:ext uri="{FF2B5EF4-FFF2-40B4-BE49-F238E27FC236}">
                  <a16:creationId xmlns:a16="http://schemas.microsoft.com/office/drawing/2014/main" id="{A1885CD9-20E3-C308-F34D-24D9EEC80CA7}"/>
                </a:ext>
              </a:extLst>
            </p:cNvPr>
            <p:cNvSpPr/>
            <p:nvPr/>
          </p:nvSpPr>
          <p:spPr>
            <a:xfrm>
              <a:off x="903856" y="613598"/>
              <a:ext cx="553720" cy="508634"/>
            </a:xfrm>
            <a:custGeom>
              <a:avLst/>
              <a:gdLst/>
              <a:ahLst/>
              <a:cxnLst/>
              <a:rect l="l" t="t" r="r" b="b"/>
              <a:pathLst>
                <a:path w="553719" h="508634">
                  <a:moveTo>
                    <a:pt x="342163" y="0"/>
                  </a:moveTo>
                  <a:lnTo>
                    <a:pt x="60045" y="0"/>
                  </a:lnTo>
                  <a:lnTo>
                    <a:pt x="47966" y="1217"/>
                  </a:lnTo>
                  <a:lnTo>
                    <a:pt x="10269" y="26448"/>
                  </a:lnTo>
                  <a:lnTo>
                    <a:pt x="0" y="60045"/>
                  </a:lnTo>
                  <a:lnTo>
                    <a:pt x="0" y="448259"/>
                  </a:lnTo>
                  <a:lnTo>
                    <a:pt x="17589" y="490728"/>
                  </a:lnTo>
                  <a:lnTo>
                    <a:pt x="60045" y="508304"/>
                  </a:lnTo>
                  <a:lnTo>
                    <a:pt x="342163" y="508304"/>
                  </a:lnTo>
                  <a:lnTo>
                    <a:pt x="384632" y="490728"/>
                  </a:lnTo>
                  <a:lnTo>
                    <a:pt x="402221" y="448259"/>
                  </a:lnTo>
                  <a:lnTo>
                    <a:pt x="402221" y="383603"/>
                  </a:lnTo>
                  <a:lnTo>
                    <a:pt x="70396" y="383603"/>
                  </a:lnTo>
                  <a:lnTo>
                    <a:pt x="65239" y="378447"/>
                  </a:lnTo>
                  <a:lnTo>
                    <a:pt x="65239" y="365709"/>
                  </a:lnTo>
                  <a:lnTo>
                    <a:pt x="70396" y="360553"/>
                  </a:lnTo>
                  <a:lnTo>
                    <a:pt x="301812" y="360553"/>
                  </a:lnTo>
                  <a:lnTo>
                    <a:pt x="299250" y="356984"/>
                  </a:lnTo>
                  <a:lnTo>
                    <a:pt x="328235" y="310603"/>
                  </a:lnTo>
                  <a:lnTo>
                    <a:pt x="70396" y="310603"/>
                  </a:lnTo>
                  <a:lnTo>
                    <a:pt x="65239" y="305447"/>
                  </a:lnTo>
                  <a:lnTo>
                    <a:pt x="65239" y="292722"/>
                  </a:lnTo>
                  <a:lnTo>
                    <a:pt x="70396" y="287553"/>
                  </a:lnTo>
                  <a:lnTo>
                    <a:pt x="359857" y="287553"/>
                  </a:lnTo>
                  <a:lnTo>
                    <a:pt x="353021" y="280720"/>
                  </a:lnTo>
                  <a:lnTo>
                    <a:pt x="396125" y="237617"/>
                  </a:lnTo>
                  <a:lnTo>
                    <a:pt x="70396" y="237617"/>
                  </a:lnTo>
                  <a:lnTo>
                    <a:pt x="65239" y="232460"/>
                  </a:lnTo>
                  <a:lnTo>
                    <a:pt x="65239" y="219722"/>
                  </a:lnTo>
                  <a:lnTo>
                    <a:pt x="70396" y="214566"/>
                  </a:lnTo>
                  <a:lnTo>
                    <a:pt x="419176" y="214566"/>
                  </a:lnTo>
                  <a:lnTo>
                    <a:pt x="434822" y="198920"/>
                  </a:lnTo>
                  <a:lnTo>
                    <a:pt x="402221" y="198920"/>
                  </a:lnTo>
                  <a:lnTo>
                    <a:pt x="402221" y="163982"/>
                  </a:lnTo>
                  <a:lnTo>
                    <a:pt x="70396" y="163982"/>
                  </a:lnTo>
                  <a:lnTo>
                    <a:pt x="65239" y="158826"/>
                  </a:lnTo>
                  <a:lnTo>
                    <a:pt x="65239" y="146100"/>
                  </a:lnTo>
                  <a:lnTo>
                    <a:pt x="70396" y="140931"/>
                  </a:lnTo>
                  <a:lnTo>
                    <a:pt x="402221" y="140931"/>
                  </a:lnTo>
                  <a:lnTo>
                    <a:pt x="402221" y="60045"/>
                  </a:lnTo>
                  <a:lnTo>
                    <a:pt x="384632" y="17576"/>
                  </a:lnTo>
                  <a:lnTo>
                    <a:pt x="354249" y="1217"/>
                  </a:lnTo>
                  <a:lnTo>
                    <a:pt x="342163" y="0"/>
                  </a:lnTo>
                  <a:close/>
                </a:path>
                <a:path w="553719" h="508634">
                  <a:moveTo>
                    <a:pt x="301812" y="360553"/>
                  </a:moveTo>
                  <a:lnTo>
                    <a:pt x="232638" y="360553"/>
                  </a:lnTo>
                  <a:lnTo>
                    <a:pt x="237794" y="365709"/>
                  </a:lnTo>
                  <a:lnTo>
                    <a:pt x="237794" y="378447"/>
                  </a:lnTo>
                  <a:lnTo>
                    <a:pt x="232638" y="383603"/>
                  </a:lnTo>
                  <a:lnTo>
                    <a:pt x="402221" y="383603"/>
                  </a:lnTo>
                  <a:lnTo>
                    <a:pt x="402221" y="364413"/>
                  </a:lnTo>
                  <a:lnTo>
                    <a:pt x="304584" y="364413"/>
                  </a:lnTo>
                  <a:lnTo>
                    <a:pt x="301812" y="360553"/>
                  </a:lnTo>
                  <a:close/>
                </a:path>
                <a:path w="553719" h="508634">
                  <a:moveTo>
                    <a:pt x="369322" y="297014"/>
                  </a:moveTo>
                  <a:lnTo>
                    <a:pt x="336727" y="297014"/>
                  </a:lnTo>
                  <a:lnTo>
                    <a:pt x="369316" y="329615"/>
                  </a:lnTo>
                  <a:lnTo>
                    <a:pt x="314350" y="363969"/>
                  </a:lnTo>
                  <a:lnTo>
                    <a:pt x="312686" y="364413"/>
                  </a:lnTo>
                  <a:lnTo>
                    <a:pt x="402221" y="364413"/>
                  </a:lnTo>
                  <a:lnTo>
                    <a:pt x="402221" y="329323"/>
                  </a:lnTo>
                  <a:lnTo>
                    <a:pt x="418234" y="313309"/>
                  </a:lnTo>
                  <a:lnTo>
                    <a:pt x="385622" y="313309"/>
                  </a:lnTo>
                  <a:lnTo>
                    <a:pt x="369322" y="297014"/>
                  </a:lnTo>
                  <a:close/>
                </a:path>
                <a:path w="553719" h="508634">
                  <a:moveTo>
                    <a:pt x="530479" y="135864"/>
                  </a:moveTo>
                  <a:lnTo>
                    <a:pt x="497878" y="135864"/>
                  </a:lnTo>
                  <a:lnTo>
                    <a:pt x="530475" y="168468"/>
                  </a:lnTo>
                  <a:lnTo>
                    <a:pt x="385622" y="313309"/>
                  </a:lnTo>
                  <a:lnTo>
                    <a:pt x="418234" y="313309"/>
                  </a:lnTo>
                  <a:lnTo>
                    <a:pt x="546773" y="184759"/>
                  </a:lnTo>
                  <a:lnTo>
                    <a:pt x="551838" y="177140"/>
                  </a:lnTo>
                  <a:lnTo>
                    <a:pt x="553526" y="168468"/>
                  </a:lnTo>
                  <a:lnTo>
                    <a:pt x="551838" y="159792"/>
                  </a:lnTo>
                  <a:lnTo>
                    <a:pt x="546773" y="152158"/>
                  </a:lnTo>
                  <a:lnTo>
                    <a:pt x="530479" y="135864"/>
                  </a:lnTo>
                  <a:close/>
                </a:path>
                <a:path w="553719" h="508634">
                  <a:moveTo>
                    <a:pt x="359857" y="287553"/>
                  </a:moveTo>
                  <a:lnTo>
                    <a:pt x="274891" y="287553"/>
                  </a:lnTo>
                  <a:lnTo>
                    <a:pt x="280060" y="292722"/>
                  </a:lnTo>
                  <a:lnTo>
                    <a:pt x="280060" y="305447"/>
                  </a:lnTo>
                  <a:lnTo>
                    <a:pt x="274891" y="310603"/>
                  </a:lnTo>
                  <a:lnTo>
                    <a:pt x="328235" y="310603"/>
                  </a:lnTo>
                  <a:lnTo>
                    <a:pt x="336727" y="297014"/>
                  </a:lnTo>
                  <a:lnTo>
                    <a:pt x="369322" y="297014"/>
                  </a:lnTo>
                  <a:lnTo>
                    <a:pt x="359857" y="287553"/>
                  </a:lnTo>
                  <a:close/>
                </a:path>
                <a:path w="553719" h="508634">
                  <a:moveTo>
                    <a:pt x="419176" y="214566"/>
                  </a:moveTo>
                  <a:lnTo>
                    <a:pt x="274891" y="214566"/>
                  </a:lnTo>
                  <a:lnTo>
                    <a:pt x="280060" y="219722"/>
                  </a:lnTo>
                  <a:lnTo>
                    <a:pt x="280060" y="232460"/>
                  </a:lnTo>
                  <a:lnTo>
                    <a:pt x="274891" y="237617"/>
                  </a:lnTo>
                  <a:lnTo>
                    <a:pt x="396125" y="237617"/>
                  </a:lnTo>
                  <a:lnTo>
                    <a:pt x="419176" y="214566"/>
                  </a:lnTo>
                  <a:close/>
                </a:path>
                <a:path w="553719" h="508634">
                  <a:moveTo>
                    <a:pt x="503986" y="112814"/>
                  </a:moveTo>
                  <a:lnTo>
                    <a:pt x="491756" y="112814"/>
                  </a:lnTo>
                  <a:lnTo>
                    <a:pt x="485902" y="115239"/>
                  </a:lnTo>
                  <a:lnTo>
                    <a:pt x="402221" y="198920"/>
                  </a:lnTo>
                  <a:lnTo>
                    <a:pt x="434822" y="198920"/>
                  </a:lnTo>
                  <a:lnTo>
                    <a:pt x="497878" y="135864"/>
                  </a:lnTo>
                  <a:lnTo>
                    <a:pt x="530479" y="135864"/>
                  </a:lnTo>
                  <a:lnTo>
                    <a:pt x="509854" y="115239"/>
                  </a:lnTo>
                  <a:lnTo>
                    <a:pt x="503986" y="112814"/>
                  </a:lnTo>
                  <a:close/>
                </a:path>
                <a:path w="553719" h="508634">
                  <a:moveTo>
                    <a:pt x="402221" y="140931"/>
                  </a:moveTo>
                  <a:lnTo>
                    <a:pt x="331825" y="140931"/>
                  </a:lnTo>
                  <a:lnTo>
                    <a:pt x="336981" y="146100"/>
                  </a:lnTo>
                  <a:lnTo>
                    <a:pt x="336981" y="158826"/>
                  </a:lnTo>
                  <a:lnTo>
                    <a:pt x="331825" y="163982"/>
                  </a:lnTo>
                  <a:lnTo>
                    <a:pt x="402221" y="163982"/>
                  </a:lnTo>
                  <a:lnTo>
                    <a:pt x="402221" y="14093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5" name="object 161">
              <a:extLst>
                <a:ext uri="{FF2B5EF4-FFF2-40B4-BE49-F238E27FC236}">
                  <a16:creationId xmlns:a16="http://schemas.microsoft.com/office/drawing/2014/main" id="{0FA1283E-F4B5-3420-4FC3-9915AEA89F6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3047" y="1501008"/>
              <a:ext cx="173224" cy="255955"/>
            </a:xfrm>
            <a:prstGeom prst="rect">
              <a:avLst/>
            </a:prstGeom>
          </p:spPr>
        </p:pic>
        <p:pic>
          <p:nvPicPr>
            <p:cNvPr id="166" name="object 162">
              <a:extLst>
                <a:ext uri="{FF2B5EF4-FFF2-40B4-BE49-F238E27FC236}">
                  <a16:creationId xmlns:a16="http://schemas.microsoft.com/office/drawing/2014/main" id="{FFD9D7A0-0359-945E-4986-3A407B1D7BF5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3047" y="3378949"/>
              <a:ext cx="173224" cy="255955"/>
            </a:xfrm>
            <a:prstGeom prst="rect">
              <a:avLst/>
            </a:prstGeom>
          </p:spPr>
        </p:pic>
      </p:grpSp>
      <p:sp>
        <p:nvSpPr>
          <p:cNvPr id="6" name="object 155">
            <a:extLst>
              <a:ext uri="{FF2B5EF4-FFF2-40B4-BE49-F238E27FC236}">
                <a16:creationId xmlns:a16="http://schemas.microsoft.com/office/drawing/2014/main" id="{4C4289C0-68C7-00F1-B6DE-C670BDAACEC7}"/>
              </a:ext>
            </a:extLst>
          </p:cNvPr>
          <p:cNvSpPr txBox="1"/>
          <p:nvPr userDrawn="1"/>
        </p:nvSpPr>
        <p:spPr>
          <a:xfrm>
            <a:off x="4969700" y="10418938"/>
            <a:ext cx="1850200" cy="1519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ja-JP" altLang="en-US" sz="900" b="1" dirty="0">
                <a:latin typeface="Adobe Clean Han"/>
                <a:cs typeface="Adobe Clean Han"/>
              </a:rPr>
              <a:t>企業の災害対策冊子「もし災」付録</a:t>
            </a:r>
            <a:endParaRPr sz="900" b="1" dirty="0">
              <a:latin typeface="Adobe Clean Han"/>
              <a:cs typeface="Adobe Clean Han"/>
            </a:endParaRPr>
          </a:p>
        </p:txBody>
      </p:sp>
    </p:spTree>
    <p:extLst>
      <p:ext uri="{BB962C8B-B14F-4D97-AF65-F5344CB8AC3E}">
        <p14:creationId xmlns:p14="http://schemas.microsoft.com/office/powerpoint/2010/main" val="2509262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1950" y="427736"/>
            <a:ext cx="651510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1950" y="2459482"/>
            <a:ext cx="651510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461260" y="9944862"/>
            <a:ext cx="23164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61950" y="9944862"/>
            <a:ext cx="166497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212080" y="9944862"/>
            <a:ext cx="166497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4" r:id="rId3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57">
            <a:extLst>
              <a:ext uri="{FF2B5EF4-FFF2-40B4-BE49-F238E27FC236}">
                <a16:creationId xmlns:a16="http://schemas.microsoft.com/office/drawing/2014/main" id="{AD3342B2-3CDF-8069-7BB8-F14B064BF69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35364" y="1689100"/>
            <a:ext cx="1536065" cy="789184"/>
          </a:xfrm>
          <a:prstGeom prst="rect">
            <a:avLst/>
          </a:prstGeom>
          <a:noFill/>
        </p:spPr>
        <p:txBody>
          <a:bodyPr wrap="square" lIns="72000" tIns="72000" rIns="72000" bIns="72000" rtlCol="0" anchor="ctr"/>
          <a:lstStyle/>
          <a:p>
            <a:endParaRPr sz="1050" dirty="0"/>
          </a:p>
        </p:txBody>
      </p:sp>
      <p:sp>
        <p:nvSpPr>
          <p:cNvPr id="3" name="object 192">
            <a:extLst>
              <a:ext uri="{FF2B5EF4-FFF2-40B4-BE49-F238E27FC236}">
                <a16:creationId xmlns:a16="http://schemas.microsoft.com/office/drawing/2014/main" id="{454A0EFF-7A3C-6AC2-94DA-DE1FD8B1E3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06600" y="1748165"/>
            <a:ext cx="1190064" cy="323554"/>
          </a:xfrm>
          <a:prstGeom prst="rect">
            <a:avLst/>
          </a:prstGeom>
        </p:spPr>
        <p:txBody>
          <a:bodyPr vert="horz" wrap="square" lIns="72000" tIns="72000" rIns="72000" bIns="72000" rtlCol="0" anchor="ctr">
            <a:noAutofit/>
          </a:bodyPr>
          <a:lstStyle/>
          <a:p>
            <a:pPr algn="l">
              <a:lnSpc>
                <a:spcPts val="1200"/>
              </a:lnSpc>
            </a:pPr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</p:txBody>
      </p:sp>
      <p:sp>
        <p:nvSpPr>
          <p:cNvPr id="4" name="object 192">
            <a:extLst>
              <a:ext uri="{FF2B5EF4-FFF2-40B4-BE49-F238E27FC236}">
                <a16:creationId xmlns:a16="http://schemas.microsoft.com/office/drawing/2014/main" id="{59F0A148-60C2-0E9B-0E83-A4213718381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06600" y="2161080"/>
            <a:ext cx="1190064" cy="323554"/>
          </a:xfrm>
          <a:prstGeom prst="rect">
            <a:avLst/>
          </a:prstGeom>
        </p:spPr>
        <p:txBody>
          <a:bodyPr vert="horz" wrap="square" lIns="72000" tIns="72000" rIns="72000" bIns="72000" rtlCol="0" anchor="ctr">
            <a:noAutofit/>
          </a:bodyPr>
          <a:lstStyle/>
          <a:p>
            <a:pPr algn="l">
              <a:lnSpc>
                <a:spcPts val="1200"/>
              </a:lnSpc>
            </a:pPr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</p:txBody>
      </p:sp>
      <p:sp>
        <p:nvSpPr>
          <p:cNvPr id="8" name="object 157">
            <a:extLst>
              <a:ext uri="{FF2B5EF4-FFF2-40B4-BE49-F238E27FC236}">
                <a16:creationId xmlns:a16="http://schemas.microsoft.com/office/drawing/2014/main" id="{7D674BA4-D9DD-9E19-8710-85976A0030A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35199" y="3735518"/>
            <a:ext cx="1536065" cy="562860"/>
          </a:xfrm>
          <a:prstGeom prst="rect">
            <a:avLst/>
          </a:prstGeom>
          <a:noFill/>
          <a:ln>
            <a:noFill/>
          </a:ln>
        </p:spPr>
        <p:txBody>
          <a:bodyPr wrap="square" lIns="72000" tIns="72000" rIns="72000" bIns="72000" rtlCol="0" anchor="ctr"/>
          <a:lstStyle/>
          <a:p>
            <a:endParaRPr lang="en-US" altLang="ja-JP" sz="1050" dirty="0"/>
          </a:p>
        </p:txBody>
      </p:sp>
      <p:sp>
        <p:nvSpPr>
          <p:cNvPr id="9" name="object 157">
            <a:extLst>
              <a:ext uri="{FF2B5EF4-FFF2-40B4-BE49-F238E27FC236}">
                <a16:creationId xmlns:a16="http://schemas.microsoft.com/office/drawing/2014/main" id="{06F42937-1B80-6DF9-9998-DDA839C88F2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35199" y="4631440"/>
            <a:ext cx="1536065" cy="562860"/>
          </a:xfrm>
          <a:prstGeom prst="rect">
            <a:avLst/>
          </a:prstGeom>
          <a:noFill/>
          <a:ln>
            <a:noFill/>
          </a:ln>
        </p:spPr>
        <p:txBody>
          <a:bodyPr wrap="square" lIns="72000" tIns="72000" rIns="72000" bIns="72000" rtlCol="0" anchor="ctr"/>
          <a:lstStyle/>
          <a:p>
            <a:endParaRPr lang="en-US" altLang="ja-JP" sz="1050" dirty="0"/>
          </a:p>
        </p:txBody>
      </p:sp>
      <p:sp>
        <p:nvSpPr>
          <p:cNvPr id="10" name="object 157">
            <a:extLst>
              <a:ext uri="{FF2B5EF4-FFF2-40B4-BE49-F238E27FC236}">
                <a16:creationId xmlns:a16="http://schemas.microsoft.com/office/drawing/2014/main" id="{FDCBF879-AD19-69A1-D3B0-A2F6448A776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44000" y="3735518"/>
            <a:ext cx="1536065" cy="562860"/>
          </a:xfrm>
          <a:prstGeom prst="rect">
            <a:avLst/>
          </a:prstGeom>
          <a:noFill/>
          <a:ln>
            <a:noFill/>
          </a:ln>
        </p:spPr>
        <p:txBody>
          <a:bodyPr wrap="square" lIns="72000" tIns="72000" rIns="72000" bIns="72000" rtlCol="0" anchor="ctr"/>
          <a:lstStyle/>
          <a:p>
            <a:endParaRPr lang="en-US" altLang="ja-JP" sz="1050" dirty="0"/>
          </a:p>
        </p:txBody>
      </p:sp>
      <p:sp>
        <p:nvSpPr>
          <p:cNvPr id="11" name="object 157">
            <a:extLst>
              <a:ext uri="{FF2B5EF4-FFF2-40B4-BE49-F238E27FC236}">
                <a16:creationId xmlns:a16="http://schemas.microsoft.com/office/drawing/2014/main" id="{5D579A8B-2946-EDBB-C441-8350F21289D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44000" y="4631440"/>
            <a:ext cx="1536065" cy="562860"/>
          </a:xfrm>
          <a:prstGeom prst="rect">
            <a:avLst/>
          </a:prstGeom>
          <a:noFill/>
          <a:ln>
            <a:noFill/>
          </a:ln>
        </p:spPr>
        <p:txBody>
          <a:bodyPr wrap="square" lIns="72000" tIns="72000" rIns="72000" bIns="72000" rtlCol="0" anchor="ctr"/>
          <a:lstStyle/>
          <a:p>
            <a:endParaRPr lang="en-US" altLang="ja-JP" sz="1050" dirty="0"/>
          </a:p>
        </p:txBody>
      </p:sp>
      <p:sp>
        <p:nvSpPr>
          <p:cNvPr id="12" name="object 157">
            <a:extLst>
              <a:ext uri="{FF2B5EF4-FFF2-40B4-BE49-F238E27FC236}">
                <a16:creationId xmlns:a16="http://schemas.microsoft.com/office/drawing/2014/main" id="{EDD02AD8-A836-5441-334C-3993948430E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4000" y="6203378"/>
            <a:ext cx="1536065" cy="562860"/>
          </a:xfrm>
          <a:prstGeom prst="rect">
            <a:avLst/>
          </a:prstGeom>
          <a:noFill/>
          <a:ln>
            <a:noFill/>
          </a:ln>
        </p:spPr>
        <p:txBody>
          <a:bodyPr wrap="square" lIns="72000" tIns="72000" rIns="72000" bIns="72000" rtlCol="0" anchor="ctr"/>
          <a:lstStyle/>
          <a:p>
            <a:endParaRPr lang="en-US" altLang="ja-JP" sz="1050" dirty="0"/>
          </a:p>
        </p:txBody>
      </p:sp>
      <p:sp>
        <p:nvSpPr>
          <p:cNvPr id="13" name="object 157">
            <a:extLst>
              <a:ext uri="{FF2B5EF4-FFF2-40B4-BE49-F238E27FC236}">
                <a16:creationId xmlns:a16="http://schemas.microsoft.com/office/drawing/2014/main" id="{E2F732E4-784E-9810-0CC0-A16BA11C76A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4000" y="7273123"/>
            <a:ext cx="1536065" cy="588177"/>
          </a:xfrm>
          <a:prstGeom prst="rect">
            <a:avLst/>
          </a:prstGeom>
          <a:noFill/>
          <a:ln>
            <a:noFill/>
          </a:ln>
        </p:spPr>
        <p:txBody>
          <a:bodyPr wrap="square" lIns="72000" tIns="72000" rIns="72000" bIns="72000" rtlCol="0" anchor="ctr"/>
          <a:lstStyle/>
          <a:p>
            <a:endParaRPr lang="en-US" altLang="ja-JP" sz="1050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8469653-06BC-B6BA-01B8-8269CDE00DC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66949" y="6032500"/>
            <a:ext cx="1504315" cy="882164"/>
          </a:xfrm>
          <a:prstGeom prst="rect">
            <a:avLst/>
          </a:prstGeom>
          <a:noFill/>
        </p:spPr>
        <p:txBody>
          <a:bodyPr wrap="square" lIns="72000" rIns="72000">
            <a:noAutofit/>
          </a:bodyPr>
          <a:lstStyle/>
          <a:p>
            <a:pPr>
              <a:lnSpc>
                <a:spcPct val="130000"/>
              </a:lnSpc>
            </a:pPr>
            <a:r>
              <a:rPr lang="ja-JP" altLang="en-US" sz="700" dirty="0"/>
              <a:t>名前：</a:t>
            </a:r>
          </a:p>
          <a:p>
            <a:pPr>
              <a:lnSpc>
                <a:spcPct val="130000"/>
              </a:lnSpc>
            </a:pPr>
            <a:r>
              <a:rPr lang="en-US" altLang="ja-JP" sz="700" dirty="0"/>
              <a:t>TEL</a:t>
            </a:r>
            <a:r>
              <a:rPr lang="ja-JP" altLang="en-US" sz="700" dirty="0"/>
              <a:t>：</a:t>
            </a:r>
            <a:endParaRPr lang="en-US" altLang="ja-JP" sz="700" dirty="0"/>
          </a:p>
          <a:p>
            <a:pPr>
              <a:lnSpc>
                <a:spcPct val="130000"/>
              </a:lnSpc>
            </a:pPr>
            <a:r>
              <a:rPr lang="ja-JP" altLang="en-US" sz="700" dirty="0"/>
              <a:t>メール：</a:t>
            </a:r>
            <a:endParaRPr lang="en-US" altLang="ja-JP" sz="700" dirty="0"/>
          </a:p>
          <a:p>
            <a:pPr>
              <a:lnSpc>
                <a:spcPct val="130000"/>
              </a:lnSpc>
            </a:pPr>
            <a:r>
              <a:rPr lang="en-US" altLang="ja-JP" sz="700" dirty="0"/>
              <a:t>LINE ID</a:t>
            </a:r>
            <a:r>
              <a:rPr lang="ja-JP" altLang="en-US" sz="700" dirty="0"/>
              <a:t>：</a:t>
            </a:r>
          </a:p>
          <a:p>
            <a:pPr>
              <a:lnSpc>
                <a:spcPct val="130000"/>
              </a:lnSpc>
            </a:pPr>
            <a:r>
              <a:rPr lang="ja-JP" altLang="en-US" sz="700" dirty="0"/>
              <a:t>職場の連絡先：</a:t>
            </a:r>
            <a:endParaRPr lang="en-US" altLang="ja-JP" sz="700" dirty="0"/>
          </a:p>
          <a:p>
            <a:pPr>
              <a:lnSpc>
                <a:spcPct val="130000"/>
              </a:lnSpc>
            </a:pPr>
            <a:r>
              <a:rPr lang="ja-JP" altLang="en-US" sz="700" dirty="0"/>
              <a:t>その他：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F9037DF-95CA-4C97-2184-86639FBC104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66949" y="7273123"/>
            <a:ext cx="1504315" cy="588177"/>
          </a:xfrm>
          <a:prstGeom prst="rect">
            <a:avLst/>
          </a:prstGeom>
          <a:noFill/>
        </p:spPr>
        <p:txBody>
          <a:bodyPr wrap="square" lIns="72000" rIns="72000">
            <a:noAutofit/>
          </a:bodyPr>
          <a:lstStyle/>
          <a:p>
            <a:pPr>
              <a:lnSpc>
                <a:spcPct val="130000"/>
              </a:lnSpc>
            </a:pPr>
            <a:r>
              <a:rPr lang="ja-JP" altLang="en-US" sz="700" dirty="0"/>
              <a:t>名前：</a:t>
            </a:r>
          </a:p>
          <a:p>
            <a:pPr>
              <a:lnSpc>
                <a:spcPct val="130000"/>
              </a:lnSpc>
            </a:pPr>
            <a:r>
              <a:rPr lang="en-US" altLang="ja-JP" sz="700" dirty="0"/>
              <a:t>TEL</a:t>
            </a:r>
            <a:r>
              <a:rPr lang="ja-JP" altLang="en-US" sz="700" dirty="0"/>
              <a:t>：</a:t>
            </a:r>
            <a:endParaRPr lang="en-US" altLang="ja-JP" sz="700" dirty="0"/>
          </a:p>
          <a:p>
            <a:pPr>
              <a:lnSpc>
                <a:spcPct val="130000"/>
              </a:lnSpc>
            </a:pPr>
            <a:r>
              <a:rPr lang="ja-JP" altLang="en-US" sz="700" dirty="0"/>
              <a:t>メール：</a:t>
            </a:r>
            <a:endParaRPr lang="en-US" altLang="ja-JP" sz="700" dirty="0"/>
          </a:p>
          <a:p>
            <a:pPr>
              <a:lnSpc>
                <a:spcPct val="130000"/>
              </a:lnSpc>
            </a:pPr>
            <a:r>
              <a:rPr lang="ja-JP" altLang="en-US" sz="700" dirty="0"/>
              <a:t>その他：</a:t>
            </a:r>
          </a:p>
        </p:txBody>
      </p:sp>
    </p:spTree>
    <p:extLst>
      <p:ext uri="{BB962C8B-B14F-4D97-AF65-F5344CB8AC3E}">
        <p14:creationId xmlns:p14="http://schemas.microsoft.com/office/powerpoint/2010/main" val="1271143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57">
            <a:extLst>
              <a:ext uri="{FF2B5EF4-FFF2-40B4-BE49-F238E27FC236}">
                <a16:creationId xmlns:a16="http://schemas.microsoft.com/office/drawing/2014/main" id="{B569DBD4-9763-A87B-E815-08A79FB8A9F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28000" y="3746500"/>
            <a:ext cx="5562600" cy="6172200"/>
          </a:xfrm>
          <a:prstGeom prst="rect">
            <a:avLst/>
          </a:prstGeom>
          <a:noFill/>
          <a:ln>
            <a:noFill/>
          </a:ln>
        </p:spPr>
        <p:txBody>
          <a:bodyPr wrap="square" lIns="72000" tIns="72000" rIns="72000" bIns="72000" rtlCol="0" anchor="t"/>
          <a:lstStyle/>
          <a:p>
            <a:pPr>
              <a:lnSpc>
                <a:spcPct val="150000"/>
              </a:lnSpc>
            </a:pPr>
            <a:endParaRPr lang="en-US" altLang="ja-JP" sz="1200" dirty="0"/>
          </a:p>
        </p:txBody>
      </p:sp>
    </p:spTree>
    <p:extLst>
      <p:ext uri="{BB962C8B-B14F-4D97-AF65-F5344CB8AC3E}">
        <p14:creationId xmlns:p14="http://schemas.microsoft.com/office/powerpoint/2010/main" val="2864836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</Words>
  <Application>Microsoft Office PowerPoint</Application>
  <PresentationFormat>ユーザー設定</PresentationFormat>
  <Paragraphs>10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Adobe Clean Han</vt:lpstr>
      <vt:lpstr>Adobe Clean Han ExtraBold</vt:lpstr>
      <vt:lpstr>Meiryo UI</vt:lpstr>
      <vt:lpstr>Source Han Sans JP</vt:lpstr>
      <vt:lpstr>Calibri</vt:lpstr>
      <vt:lpstr>Wingdings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2026-03-16T06:57:36Z</dcterms:created>
  <dcterms:modified xsi:type="dcterms:W3CDTF">2026-03-16T06:58:59Z</dcterms:modified>
</cp:coreProperties>
</file>